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13"/>
  </p:notesMasterIdLst>
  <p:sldIdLst>
    <p:sldId id="1163" r:id="rId2"/>
    <p:sldId id="1165" r:id="rId3"/>
    <p:sldId id="1167" r:id="rId4"/>
    <p:sldId id="1166" r:id="rId5"/>
    <p:sldId id="1195" r:id="rId6"/>
    <p:sldId id="1206" r:id="rId7"/>
    <p:sldId id="1196" r:id="rId8"/>
    <p:sldId id="1204" r:id="rId9"/>
    <p:sldId id="1199" r:id="rId10"/>
    <p:sldId id="1201" r:id="rId11"/>
    <p:sldId id="1202" r:id="rId12"/>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p:restoredTop sz="80127" autoAdjust="0"/>
  </p:normalViewPr>
  <p:slideViewPr>
    <p:cSldViewPr snapToGrid="0" showGuides="1">
      <p:cViewPr varScale="1">
        <p:scale>
          <a:sx n="85" d="100"/>
          <a:sy n="85" d="100"/>
        </p:scale>
        <p:origin x="151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97414-D7AA-422D-8A83-15E23426FC3C}"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E9FF257D-82AA-4B78-BD98-ACB777CCF7F1}">
      <dgm:prSet/>
      <dgm:spPr/>
      <dgm:t>
        <a:bodyPr/>
        <a:lstStyle/>
        <a:p>
          <a:r>
            <a:rPr lang="is-IS" dirty="0"/>
            <a:t>Hvernig ætti hann að vera?</a:t>
          </a:r>
          <a:endParaRPr lang="en-US" dirty="0"/>
        </a:p>
      </dgm:t>
    </dgm:pt>
    <dgm:pt modelId="{F3230A31-C4C0-4D0D-B691-6D8787204960}" type="parTrans" cxnId="{270307FF-402C-48C2-AFD6-1B73B0FDD342}">
      <dgm:prSet/>
      <dgm:spPr/>
      <dgm:t>
        <a:bodyPr/>
        <a:lstStyle/>
        <a:p>
          <a:endParaRPr lang="en-US"/>
        </a:p>
      </dgm:t>
    </dgm:pt>
    <dgm:pt modelId="{49A714CC-CCFD-4911-A2BF-E7220EE4D5C6}" type="sibTrans" cxnId="{270307FF-402C-48C2-AFD6-1B73B0FDD342}">
      <dgm:prSet/>
      <dgm:spPr/>
      <dgm:t>
        <a:bodyPr/>
        <a:lstStyle/>
        <a:p>
          <a:endParaRPr lang="en-US"/>
        </a:p>
      </dgm:t>
    </dgm:pt>
    <dgm:pt modelId="{651558D3-96D4-417C-A3DD-CDE34D27D571}">
      <dgm:prSet/>
      <dgm:spPr/>
      <dgm:t>
        <a:bodyPr/>
        <a:lstStyle/>
        <a:p>
          <a:r>
            <a:rPr lang="is-IS" dirty="0"/>
            <a:t>Hverjir ættu að koma að honum?</a:t>
          </a:r>
          <a:endParaRPr lang="en-US" dirty="0"/>
        </a:p>
      </dgm:t>
    </dgm:pt>
    <dgm:pt modelId="{01982CF4-1D20-4336-92E2-6E4151567594}" type="parTrans" cxnId="{C92BFB2F-B386-492A-B49B-FCC01E6A5328}">
      <dgm:prSet/>
      <dgm:spPr/>
      <dgm:t>
        <a:bodyPr/>
        <a:lstStyle/>
        <a:p>
          <a:endParaRPr lang="en-US"/>
        </a:p>
      </dgm:t>
    </dgm:pt>
    <dgm:pt modelId="{DD909131-FD9A-44D0-88DE-A345F4A1105B}" type="sibTrans" cxnId="{C92BFB2F-B386-492A-B49B-FCC01E6A5328}">
      <dgm:prSet/>
      <dgm:spPr/>
      <dgm:t>
        <a:bodyPr/>
        <a:lstStyle/>
        <a:p>
          <a:endParaRPr lang="en-US"/>
        </a:p>
      </dgm:t>
    </dgm:pt>
    <dgm:pt modelId="{3CDCB1A6-1ECD-447E-A1E1-662F69F3CBF5}">
      <dgm:prSet/>
      <dgm:spPr/>
      <dgm:t>
        <a:bodyPr/>
        <a:lstStyle/>
        <a:p>
          <a:r>
            <a:rPr lang="is-IS" dirty="0"/>
            <a:t>Hvernig á að reka hann?</a:t>
          </a:r>
          <a:endParaRPr lang="en-US" dirty="0"/>
        </a:p>
      </dgm:t>
    </dgm:pt>
    <dgm:pt modelId="{F2DCC7AC-5785-4353-8C64-BFA1B8BC172E}" type="parTrans" cxnId="{98BE3654-9BAC-470A-9167-5E284FAF8913}">
      <dgm:prSet/>
      <dgm:spPr/>
      <dgm:t>
        <a:bodyPr/>
        <a:lstStyle/>
        <a:p>
          <a:endParaRPr lang="en-US"/>
        </a:p>
      </dgm:t>
    </dgm:pt>
    <dgm:pt modelId="{2FC52EED-8E7D-444A-A18A-FE51E814DAF5}" type="sibTrans" cxnId="{98BE3654-9BAC-470A-9167-5E284FAF8913}">
      <dgm:prSet/>
      <dgm:spPr/>
      <dgm:t>
        <a:bodyPr/>
        <a:lstStyle/>
        <a:p>
          <a:endParaRPr lang="en-US"/>
        </a:p>
      </dgm:t>
    </dgm:pt>
    <dgm:pt modelId="{2558E132-919F-4BB8-906E-B39D7D0D9F44}" type="pres">
      <dgm:prSet presAssocID="{1A497414-D7AA-422D-8A83-15E23426FC3C}" presName="diagram" presStyleCnt="0">
        <dgm:presLayoutVars>
          <dgm:dir/>
          <dgm:resizeHandles val="exact"/>
        </dgm:presLayoutVars>
      </dgm:prSet>
      <dgm:spPr/>
    </dgm:pt>
    <dgm:pt modelId="{0DA411B1-80D5-4D79-B1E1-7A40D5A5EFA7}" type="pres">
      <dgm:prSet presAssocID="{E9FF257D-82AA-4B78-BD98-ACB777CCF7F1}" presName="node" presStyleLbl="node1" presStyleIdx="0" presStyleCnt="3">
        <dgm:presLayoutVars>
          <dgm:bulletEnabled val="1"/>
        </dgm:presLayoutVars>
      </dgm:prSet>
      <dgm:spPr/>
    </dgm:pt>
    <dgm:pt modelId="{553BDA68-8870-45D3-88BC-351075B1FAEA}" type="pres">
      <dgm:prSet presAssocID="{49A714CC-CCFD-4911-A2BF-E7220EE4D5C6}" presName="sibTrans" presStyleCnt="0"/>
      <dgm:spPr/>
    </dgm:pt>
    <dgm:pt modelId="{4356456C-9608-43FB-BA9E-64C49F575468}" type="pres">
      <dgm:prSet presAssocID="{651558D3-96D4-417C-A3DD-CDE34D27D571}" presName="node" presStyleLbl="node1" presStyleIdx="1" presStyleCnt="3">
        <dgm:presLayoutVars>
          <dgm:bulletEnabled val="1"/>
        </dgm:presLayoutVars>
      </dgm:prSet>
      <dgm:spPr/>
    </dgm:pt>
    <dgm:pt modelId="{760E542E-F609-4FA3-90A2-6E615C416182}" type="pres">
      <dgm:prSet presAssocID="{DD909131-FD9A-44D0-88DE-A345F4A1105B}" presName="sibTrans" presStyleCnt="0"/>
      <dgm:spPr/>
    </dgm:pt>
    <dgm:pt modelId="{2D757414-0DD4-4A0A-9361-E352D4F4D857}" type="pres">
      <dgm:prSet presAssocID="{3CDCB1A6-1ECD-447E-A1E1-662F69F3CBF5}" presName="node" presStyleLbl="node1" presStyleIdx="2" presStyleCnt="3">
        <dgm:presLayoutVars>
          <dgm:bulletEnabled val="1"/>
        </dgm:presLayoutVars>
      </dgm:prSet>
      <dgm:spPr/>
    </dgm:pt>
  </dgm:ptLst>
  <dgm:cxnLst>
    <dgm:cxn modelId="{6AF2CB04-8CAC-4939-B083-CEAE37CE5970}" type="presOf" srcId="{3CDCB1A6-1ECD-447E-A1E1-662F69F3CBF5}" destId="{2D757414-0DD4-4A0A-9361-E352D4F4D857}" srcOrd="0" destOrd="0" presId="urn:microsoft.com/office/officeart/2005/8/layout/default"/>
    <dgm:cxn modelId="{C92BFB2F-B386-492A-B49B-FCC01E6A5328}" srcId="{1A497414-D7AA-422D-8A83-15E23426FC3C}" destId="{651558D3-96D4-417C-A3DD-CDE34D27D571}" srcOrd="1" destOrd="0" parTransId="{01982CF4-1D20-4336-92E2-6E4151567594}" sibTransId="{DD909131-FD9A-44D0-88DE-A345F4A1105B}"/>
    <dgm:cxn modelId="{3A732942-2611-4AE6-AEB5-561A6828DDC4}" type="presOf" srcId="{651558D3-96D4-417C-A3DD-CDE34D27D571}" destId="{4356456C-9608-43FB-BA9E-64C49F575468}" srcOrd="0" destOrd="0" presId="urn:microsoft.com/office/officeart/2005/8/layout/default"/>
    <dgm:cxn modelId="{98BE3654-9BAC-470A-9167-5E284FAF8913}" srcId="{1A497414-D7AA-422D-8A83-15E23426FC3C}" destId="{3CDCB1A6-1ECD-447E-A1E1-662F69F3CBF5}" srcOrd="2" destOrd="0" parTransId="{F2DCC7AC-5785-4353-8C64-BFA1B8BC172E}" sibTransId="{2FC52EED-8E7D-444A-A18A-FE51E814DAF5}"/>
    <dgm:cxn modelId="{B1256CA7-0CC9-4BE9-A252-4FE92DBA995D}" type="presOf" srcId="{E9FF257D-82AA-4B78-BD98-ACB777CCF7F1}" destId="{0DA411B1-80D5-4D79-B1E1-7A40D5A5EFA7}" srcOrd="0" destOrd="0" presId="urn:microsoft.com/office/officeart/2005/8/layout/default"/>
    <dgm:cxn modelId="{97291BDA-035A-44CD-84D1-8372DB4F77DD}" type="presOf" srcId="{1A497414-D7AA-422D-8A83-15E23426FC3C}" destId="{2558E132-919F-4BB8-906E-B39D7D0D9F44}" srcOrd="0" destOrd="0" presId="urn:microsoft.com/office/officeart/2005/8/layout/default"/>
    <dgm:cxn modelId="{270307FF-402C-48C2-AFD6-1B73B0FDD342}" srcId="{1A497414-D7AA-422D-8A83-15E23426FC3C}" destId="{E9FF257D-82AA-4B78-BD98-ACB777CCF7F1}" srcOrd="0" destOrd="0" parTransId="{F3230A31-C4C0-4D0D-B691-6D8787204960}" sibTransId="{49A714CC-CCFD-4911-A2BF-E7220EE4D5C6}"/>
    <dgm:cxn modelId="{BC4741D8-E9D7-4A8D-8C0C-A3279594B811}" type="presParOf" srcId="{2558E132-919F-4BB8-906E-B39D7D0D9F44}" destId="{0DA411B1-80D5-4D79-B1E1-7A40D5A5EFA7}" srcOrd="0" destOrd="0" presId="urn:microsoft.com/office/officeart/2005/8/layout/default"/>
    <dgm:cxn modelId="{8205CDC9-0072-40EB-B0A8-9FEEABDCAF37}" type="presParOf" srcId="{2558E132-919F-4BB8-906E-B39D7D0D9F44}" destId="{553BDA68-8870-45D3-88BC-351075B1FAEA}" srcOrd="1" destOrd="0" presId="urn:microsoft.com/office/officeart/2005/8/layout/default"/>
    <dgm:cxn modelId="{9C900A12-4108-4B17-B6EA-F39DF2868E9C}" type="presParOf" srcId="{2558E132-919F-4BB8-906E-B39D7D0D9F44}" destId="{4356456C-9608-43FB-BA9E-64C49F575468}" srcOrd="2" destOrd="0" presId="urn:microsoft.com/office/officeart/2005/8/layout/default"/>
    <dgm:cxn modelId="{90D5202D-844F-48A3-B3F8-9F66E28BA4F8}" type="presParOf" srcId="{2558E132-919F-4BB8-906E-B39D7D0D9F44}" destId="{760E542E-F609-4FA3-90A2-6E615C416182}" srcOrd="3" destOrd="0" presId="urn:microsoft.com/office/officeart/2005/8/layout/default"/>
    <dgm:cxn modelId="{F681FA27-8BD9-46E2-94C7-DBD27846170C}" type="presParOf" srcId="{2558E132-919F-4BB8-906E-B39D7D0D9F44}" destId="{2D757414-0DD4-4A0A-9361-E352D4F4D85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411B1-80D5-4D79-B1E1-7A40D5A5EFA7}">
      <dsp:nvSpPr>
        <dsp:cNvPr id="0" name=""/>
        <dsp:cNvSpPr/>
      </dsp:nvSpPr>
      <dsp:spPr>
        <a:xfrm>
          <a:off x="632" y="572231"/>
          <a:ext cx="2466826" cy="148009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s-IS" sz="2900" kern="1200" dirty="0"/>
            <a:t>Hvernig ætti hann að vera?</a:t>
          </a:r>
          <a:endParaRPr lang="en-US" sz="2900" kern="1200" dirty="0"/>
        </a:p>
      </dsp:txBody>
      <dsp:txXfrm>
        <a:off x="632" y="572231"/>
        <a:ext cx="2466826" cy="1480095"/>
      </dsp:txXfrm>
    </dsp:sp>
    <dsp:sp modelId="{4356456C-9608-43FB-BA9E-64C49F575468}">
      <dsp:nvSpPr>
        <dsp:cNvPr id="0" name=""/>
        <dsp:cNvSpPr/>
      </dsp:nvSpPr>
      <dsp:spPr>
        <a:xfrm>
          <a:off x="2714141" y="572231"/>
          <a:ext cx="2466826" cy="148009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s-IS" sz="2900" kern="1200" dirty="0"/>
            <a:t>Hverjir ættu að koma að honum?</a:t>
          </a:r>
          <a:endParaRPr lang="en-US" sz="2900" kern="1200" dirty="0"/>
        </a:p>
      </dsp:txBody>
      <dsp:txXfrm>
        <a:off x="2714141" y="572231"/>
        <a:ext cx="2466826" cy="1480095"/>
      </dsp:txXfrm>
    </dsp:sp>
    <dsp:sp modelId="{2D757414-0DD4-4A0A-9361-E352D4F4D857}">
      <dsp:nvSpPr>
        <dsp:cNvPr id="0" name=""/>
        <dsp:cNvSpPr/>
      </dsp:nvSpPr>
      <dsp:spPr>
        <a:xfrm>
          <a:off x="1357386" y="2299010"/>
          <a:ext cx="2466826" cy="148009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s-IS" sz="2900" kern="1200" dirty="0"/>
            <a:t>Hvernig á að reka hann?</a:t>
          </a:r>
          <a:endParaRPr lang="en-US" sz="2900" kern="1200" dirty="0"/>
        </a:p>
      </dsp:txBody>
      <dsp:txXfrm>
        <a:off x="1357386" y="2299010"/>
        <a:ext cx="2466826" cy="14800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4EDCF-F378-40DA-B38E-F30E473F635B}" type="datetimeFigureOut">
              <a:rPr lang="en-GB" smtClean="0"/>
              <a:t>11/05/2025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11D50-F901-4CA2-9C83-655788D1F3F1}" type="slidenum">
              <a:rPr lang="en-GB" smtClean="0"/>
              <a:t>‹#›</a:t>
            </a:fld>
            <a:endParaRPr lang="en-GB"/>
          </a:p>
        </p:txBody>
      </p:sp>
    </p:spTree>
    <p:extLst>
      <p:ext uri="{BB962C8B-B14F-4D97-AF65-F5344CB8AC3E}">
        <p14:creationId xmlns:p14="http://schemas.microsoft.com/office/powerpoint/2010/main" val="148716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800" dirty="0">
                <a:effectLst/>
                <a:latin typeface="Calibri" panose="020F0502020204030204" pitchFamily="34" charset="0"/>
                <a:ea typeface="Calibri" panose="020F0502020204030204" pitchFamily="34" charset="0"/>
              </a:rPr>
              <a:t>Góðan daginn og gaman að sjá ykkur öll.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800" dirty="0">
                <a:effectLst/>
                <a:latin typeface="Calibri" panose="020F0502020204030204" pitchFamily="34" charset="0"/>
                <a:ea typeface="Calibri" panose="020F0502020204030204" pitchFamily="34" charset="0"/>
              </a:rPr>
              <a:t>Upplýsingaóreiða tengd matvælaframleiðslu er líklegast sameiginlegt áhyggjuefni okkar allra.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800" dirty="0">
                <a:effectLst/>
                <a:latin typeface="Calibri" panose="020F0502020204030204" pitchFamily="34" charset="0"/>
                <a:ea typeface="Calibri" panose="020F0502020204030204" pitchFamily="34" charset="0"/>
              </a:rPr>
              <a:t>Í þessu erindi ætla ég að fjalla í stuttu máli um matvælatengda upplýsingaóreiðu og samvinnuverkefni Matís, Háskóla Íslands og fleiri við að kanna leiðir til að gera neytendum betur kleift að taka upplýstari ákvarðanir varðandi matarval sitt og til að að auka gegnsæi matvælakerfisins.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D9FF36-0738-944C-97E8-C36674BBA4E5}" type="slidenum">
              <a:rPr kumimoji="0" lang="en-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7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is-IS" sz="1800" b="1" dirty="0">
                <a:effectLst/>
                <a:latin typeface="Calibri" panose="020F0502020204030204" pitchFamily="34" charset="0"/>
                <a:ea typeface="Calibri" panose="020F0502020204030204" pitchFamily="34" charset="0"/>
              </a:rPr>
              <a:t>Er matarvísindavefur hluti af lausninni?</a:t>
            </a:r>
            <a:endParaRPr lang="is-IS"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is-IS" sz="1800" dirty="0">
                <a:effectLst/>
                <a:latin typeface="Calibri" panose="020F0502020204030204" pitchFamily="34" charset="0"/>
                <a:ea typeface="Calibri" panose="020F0502020204030204" pitchFamily="34" charset="0"/>
              </a:rPr>
              <a:t>Matarvísindavefur gæti verið vettvangur fyrir meðal annars </a:t>
            </a:r>
          </a:p>
          <a:p>
            <a:pPr algn="just">
              <a:lnSpc>
                <a:spcPct val="107000"/>
              </a:lnSpc>
              <a:spcAft>
                <a:spcPts val="800"/>
              </a:spcAft>
            </a:pPr>
            <a:r>
              <a:rPr lang="is-IS" sz="1800" dirty="0">
                <a:effectLst/>
                <a:latin typeface="Calibri" panose="020F0502020204030204" pitchFamily="34" charset="0"/>
                <a:ea typeface="Calibri" panose="020F0502020204030204" pitchFamily="34" charset="0"/>
              </a:rPr>
              <a:t>(1) rannsakendur til að birta stuttar greinar fyrir almenning og aðra hagaðila, byggðar á nýjustu rannsóknum; </a:t>
            </a:r>
          </a:p>
          <a:p>
            <a:pPr algn="just">
              <a:lnSpc>
                <a:spcPct val="107000"/>
              </a:lnSpc>
              <a:spcAft>
                <a:spcPts val="800"/>
              </a:spcAft>
            </a:pPr>
            <a:r>
              <a:rPr lang="is-IS" sz="1800" dirty="0">
                <a:effectLst/>
                <a:latin typeface="Calibri" panose="020F0502020204030204" pitchFamily="34" charset="0"/>
                <a:ea typeface="Calibri" panose="020F0502020204030204" pitchFamily="34" charset="0"/>
              </a:rPr>
              <a:t>(2) almenning og fyrirtæki til að senda inn spurningar og fengið svör; </a:t>
            </a:r>
          </a:p>
          <a:p>
            <a:pPr algn="just">
              <a:lnSpc>
                <a:spcPct val="107000"/>
              </a:lnSpc>
              <a:spcAft>
                <a:spcPts val="800"/>
              </a:spcAft>
            </a:pPr>
            <a:r>
              <a:rPr lang="is-IS" sz="1800" dirty="0">
                <a:effectLst/>
                <a:latin typeface="Calibri" panose="020F0502020204030204" pitchFamily="34" charset="0"/>
                <a:ea typeface="Calibri" panose="020F0502020204030204" pitchFamily="34" charset="0"/>
              </a:rPr>
              <a:t>(3) fræðsluefni/kennsluefni sem tengist matvælakerfinu og </a:t>
            </a:r>
          </a:p>
          <a:p>
            <a:r>
              <a:rPr lang="is-IS" sz="1800" dirty="0">
                <a:effectLst/>
                <a:latin typeface="Calibri" panose="020F0502020204030204" pitchFamily="34" charset="0"/>
                <a:ea typeface="Calibri" panose="020F0502020204030204" pitchFamily="34" charset="0"/>
              </a:rPr>
              <a:t>(4) mataralfræðirit þar sem hægt verði að leita útskýringa á ýmsum orðum og hugtö</a:t>
            </a:r>
            <a:endParaRPr lang="en-GB" sz="1800" dirty="0"/>
          </a:p>
          <a:p>
            <a:pPr algn="just">
              <a:lnSpc>
                <a:spcPct val="107000"/>
              </a:lnSpc>
              <a:spcAft>
                <a:spcPts val="800"/>
              </a:spcAft>
            </a:pPr>
            <a:endParaRPr lang="is-IS"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is-IS" sz="1800" dirty="0">
                <a:effectLst/>
                <a:latin typeface="Calibri" panose="020F0502020204030204" pitchFamily="34" charset="0"/>
                <a:ea typeface="Calibri" panose="020F0502020204030204" pitchFamily="34" charset="0"/>
              </a:rPr>
              <a:t>En hvernig ætti hann að vera? Hverjir ættu að koma að honum? Og svo kannski stærsta spurningin, </a:t>
            </a:r>
            <a:r>
              <a:rPr lang="is-IS" sz="1200" dirty="0">
                <a:effectLst/>
                <a:latin typeface="Calibri" panose="020F0502020204030204" pitchFamily="34" charset="0"/>
                <a:ea typeface="Calibri" panose="020F0502020204030204" pitchFamily="34" charset="0"/>
              </a:rPr>
              <a:t>Hvernig á að reka hann?</a:t>
            </a:r>
          </a:p>
          <a:p>
            <a:endParaRPr lang="en-GB" dirty="0"/>
          </a:p>
        </p:txBody>
      </p:sp>
      <p:sp>
        <p:nvSpPr>
          <p:cNvPr id="4" name="Slide Number Placeholder 3"/>
          <p:cNvSpPr>
            <a:spLocks noGrp="1"/>
          </p:cNvSpPr>
          <p:nvPr>
            <p:ph type="sldNum" sz="quarter" idx="5"/>
          </p:nvPr>
        </p:nvSpPr>
        <p:spPr/>
        <p:txBody>
          <a:bodyPr/>
          <a:lstStyle/>
          <a:p>
            <a:fld id="{86311D50-F901-4CA2-9C83-655788D1F3F1}" type="slidenum">
              <a:rPr lang="en-GB" smtClean="0"/>
              <a:t>10</a:t>
            </a:fld>
            <a:endParaRPr lang="en-GB"/>
          </a:p>
        </p:txBody>
      </p:sp>
    </p:spTree>
    <p:extLst>
      <p:ext uri="{BB962C8B-B14F-4D97-AF65-F5344CB8AC3E}">
        <p14:creationId xmlns:p14="http://schemas.microsoft.com/office/powerpoint/2010/main" val="56452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is-IS" sz="1800" dirty="0">
                <a:effectLst/>
                <a:latin typeface="Calibri" panose="020F0502020204030204" pitchFamily="34" charset="0"/>
                <a:ea typeface="Calibri" panose="020F0502020204030204" pitchFamily="34" charset="0"/>
              </a:rPr>
              <a:t>Það er nauðsynlegt að stuðla að auknu gegnsæi, áhuga, þekkingu og upplýstari ákvarðanatöku neytenda framtíðar varðandi matartengd málefni.</a:t>
            </a:r>
          </a:p>
          <a:p>
            <a:pPr algn="just">
              <a:lnSpc>
                <a:spcPct val="107000"/>
              </a:lnSpc>
              <a:spcAft>
                <a:spcPts val="800"/>
              </a:spcAft>
            </a:pPr>
            <a:r>
              <a:rPr lang="is-IS" sz="1800" b="1" dirty="0">
                <a:effectLst/>
                <a:latin typeface="Calibri" panose="020F0502020204030204" pitchFamily="34" charset="0"/>
                <a:ea typeface="Calibri" panose="020F0502020204030204" pitchFamily="34" charset="0"/>
              </a:rPr>
              <a:t>Er þetta ekki eitthvað sem við ættum að gera saman?</a:t>
            </a:r>
            <a:endParaRPr lang="is-IS" sz="1800" dirty="0">
              <a:effectLst/>
              <a:latin typeface="Calibri" panose="020F0502020204030204" pitchFamily="34" charset="0"/>
              <a:ea typeface="Calibri" panose="020F0502020204030204" pitchFamily="34" charset="0"/>
            </a:endParaRPr>
          </a:p>
          <a:p>
            <a:r>
              <a:rPr lang="en-GB" dirty="0" err="1"/>
              <a:t>Takk</a:t>
            </a:r>
            <a:r>
              <a:rPr lang="en-GB" dirty="0"/>
              <a:t> </a:t>
            </a:r>
            <a:r>
              <a:rPr lang="en-GB" dirty="0" err="1"/>
              <a:t>fyrir</a:t>
            </a:r>
            <a:endParaRPr lang="en-GB" dirty="0"/>
          </a:p>
        </p:txBody>
      </p:sp>
      <p:sp>
        <p:nvSpPr>
          <p:cNvPr id="4" name="Slide Number Placeholder 3"/>
          <p:cNvSpPr>
            <a:spLocks noGrp="1"/>
          </p:cNvSpPr>
          <p:nvPr>
            <p:ph type="sldNum" sz="quarter" idx="5"/>
          </p:nvPr>
        </p:nvSpPr>
        <p:spPr/>
        <p:txBody>
          <a:bodyPr/>
          <a:lstStyle/>
          <a:p>
            <a:fld id="{86311D50-F901-4CA2-9C83-655788D1F3F1}" type="slidenum">
              <a:rPr lang="en-GB" smtClean="0"/>
              <a:t>11</a:t>
            </a:fld>
            <a:endParaRPr lang="en-GB"/>
          </a:p>
        </p:txBody>
      </p:sp>
    </p:spTree>
    <p:extLst>
      <p:ext uri="{BB962C8B-B14F-4D97-AF65-F5344CB8AC3E}">
        <p14:creationId xmlns:p14="http://schemas.microsoft.com/office/powerpoint/2010/main" val="81893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Upplýsingaóreiða</a:t>
            </a:r>
            <a:r>
              <a:rPr lang="en-GB" dirty="0"/>
              <a:t> </a:t>
            </a:r>
            <a:r>
              <a:rPr lang="en-GB" dirty="0" err="1"/>
              <a:t>getur</a:t>
            </a:r>
            <a:r>
              <a:rPr lang="en-GB" dirty="0"/>
              <a:t> </a:t>
            </a:r>
            <a:r>
              <a:rPr lang="en-GB" dirty="0" err="1"/>
              <a:t>falið</a:t>
            </a:r>
            <a:r>
              <a:rPr lang="en-GB" dirty="0"/>
              <a:t> í </a:t>
            </a:r>
            <a:r>
              <a:rPr lang="en-GB" dirty="0" err="1"/>
              <a:t>sér</a:t>
            </a:r>
            <a:r>
              <a:rPr lang="en-GB" dirty="0"/>
              <a:t> </a:t>
            </a:r>
            <a:r>
              <a:rPr lang="en-GB" dirty="0" err="1"/>
              <a:t>mismunandi</a:t>
            </a:r>
            <a:r>
              <a:rPr lang="en-GB" dirty="0"/>
              <a:t> </a:t>
            </a:r>
            <a:r>
              <a:rPr lang="en-GB" dirty="0" err="1"/>
              <a:t>tegundir</a:t>
            </a:r>
            <a:r>
              <a:rPr lang="en-GB" dirty="0"/>
              <a:t> </a:t>
            </a:r>
            <a:r>
              <a:rPr lang="en-GB" dirty="0" err="1"/>
              <a:t>af</a:t>
            </a:r>
            <a:r>
              <a:rPr lang="en-GB" dirty="0"/>
              <a:t> </a:t>
            </a:r>
            <a:r>
              <a:rPr lang="en-GB" dirty="0" err="1"/>
              <a:t>upplýsingum</a:t>
            </a:r>
            <a:r>
              <a:rPr lang="en-GB" dirty="0"/>
              <a:t> </a:t>
            </a:r>
            <a:r>
              <a:rPr lang="en-GB" dirty="0" err="1"/>
              <a:t>sem</a:t>
            </a:r>
            <a:r>
              <a:rPr lang="en-GB" dirty="0"/>
              <a:t> </a:t>
            </a:r>
            <a:r>
              <a:rPr lang="en-GB" dirty="0" err="1"/>
              <a:t>oftast</a:t>
            </a:r>
            <a:r>
              <a:rPr lang="en-GB" dirty="0"/>
              <a:t> </a:t>
            </a:r>
            <a:r>
              <a:rPr lang="en-GB" dirty="0" err="1"/>
              <a:t>eru</a:t>
            </a:r>
            <a:r>
              <a:rPr lang="en-GB" dirty="0"/>
              <a:t> </a:t>
            </a:r>
            <a:r>
              <a:rPr lang="en-GB" dirty="0" err="1"/>
              <a:t>flokkaðar</a:t>
            </a:r>
            <a:r>
              <a:rPr lang="en-GB" dirty="0"/>
              <a:t> í </a:t>
            </a:r>
            <a:r>
              <a:rPr lang="en-GB" dirty="0" err="1"/>
              <a:t>þrjá</a:t>
            </a:r>
            <a:r>
              <a:rPr lang="en-GB" dirty="0"/>
              <a:t> </a:t>
            </a:r>
            <a:r>
              <a:rPr lang="en-GB" dirty="0" err="1"/>
              <a:t>megin</a:t>
            </a:r>
            <a:r>
              <a:rPr lang="en-GB" dirty="0"/>
              <a:t> </a:t>
            </a:r>
            <a:r>
              <a:rPr lang="en-GB" dirty="0" err="1"/>
              <a:t>flokka</a:t>
            </a:r>
            <a:r>
              <a:rPr lang="en-GB" dirty="0"/>
              <a:t>: </a:t>
            </a:r>
            <a:r>
              <a:rPr lang="en-GB" dirty="0" err="1"/>
              <a:t>ranguppsýsingar</a:t>
            </a:r>
            <a:r>
              <a:rPr lang="en-GB" dirty="0"/>
              <a:t>, </a:t>
            </a:r>
            <a:r>
              <a:rPr lang="en-GB" dirty="0" err="1"/>
              <a:t>misupplýsingar</a:t>
            </a:r>
            <a:r>
              <a:rPr lang="en-GB" dirty="0"/>
              <a:t> </a:t>
            </a:r>
            <a:r>
              <a:rPr lang="en-GB" dirty="0" err="1"/>
              <a:t>eða</a:t>
            </a:r>
            <a:r>
              <a:rPr lang="en-GB" dirty="0"/>
              <a:t> </a:t>
            </a:r>
            <a:r>
              <a:rPr lang="en-GB" dirty="0" err="1"/>
              <a:t>meinupplýsingar</a:t>
            </a:r>
            <a:r>
              <a:rPr lang="en-GB" dirty="0"/>
              <a:t>.</a:t>
            </a:r>
          </a:p>
          <a:p>
            <a:r>
              <a:rPr lang="is-IS" sz="1800" dirty="0">
                <a:effectLst/>
                <a:latin typeface="Calibri" panose="020F0502020204030204" pitchFamily="34" charset="0"/>
                <a:ea typeface="Calibri" panose="020F0502020204030204" pitchFamily="34" charset="0"/>
              </a:rPr>
              <a:t>Allt þetta getur átt við um matvælatengda upplýsingaóreiðu. Hún er ekki ný af nálinni og hún getur komið úr ýmsum áttum – í dag einkum af netinu, samfélagsmiðlum og mistraustum fjölmiðlum – já frásagnir og jafnvel fréttir í fréttamiðlum eru misvel unnar, því miður. Allt of oft eru einstaklingar fengnir til að fjalla um efni sem þeir hafa ekki næga sérfræðiþekkingu á til að tjá sig um. </a:t>
            </a:r>
            <a:endParaRPr lang="en-GB" dirty="0"/>
          </a:p>
        </p:txBody>
      </p:sp>
      <p:sp>
        <p:nvSpPr>
          <p:cNvPr id="4" name="Slide Number Placeholder 3"/>
          <p:cNvSpPr>
            <a:spLocks noGrp="1"/>
          </p:cNvSpPr>
          <p:nvPr>
            <p:ph type="sldNum" sz="quarter" idx="5"/>
          </p:nvPr>
        </p:nvSpPr>
        <p:spPr/>
        <p:txBody>
          <a:bodyPr/>
          <a:lstStyle/>
          <a:p>
            <a:fld id="{86311D50-F901-4CA2-9C83-655788D1F3F1}" type="slidenum">
              <a:rPr lang="en-GB" smtClean="0"/>
              <a:t>2</a:t>
            </a:fld>
            <a:endParaRPr lang="en-GB"/>
          </a:p>
        </p:txBody>
      </p:sp>
    </p:spTree>
    <p:extLst>
      <p:ext uri="{BB962C8B-B14F-4D97-AF65-F5344CB8AC3E}">
        <p14:creationId xmlns:p14="http://schemas.microsoft.com/office/powerpoint/2010/main" val="147525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800" dirty="0">
                <a:effectLst/>
                <a:latin typeface="Calibri" panose="020F0502020204030204" pitchFamily="34" charset="0"/>
                <a:ea typeface="Calibri" panose="020F0502020204030204" pitchFamily="34" charset="0"/>
              </a:rPr>
              <a:t>– í þessu sambandi má nefna svokölluð Dunning Kruger áhrif þar sem einstaklingar sem eru ófaglærðir eða ókunnugir tilteknu efni ofmeta þekkingu sína og hæfileika – hunsa jafnvel heildarmynd vísinda og handvelja rannsóknir sem staðfesta það sem þeir vilja trúa. Ef þú segir eitthvað nógu hátt með nógu miklu sjálfstrausti mun fólk hlusta óháð upplýsingunum sem þú ert að deila. </a:t>
            </a:r>
          </a:p>
          <a:p>
            <a:endParaRPr lang="en-GB" dirty="0"/>
          </a:p>
        </p:txBody>
      </p:sp>
      <p:sp>
        <p:nvSpPr>
          <p:cNvPr id="4" name="Slide Number Placeholder 3"/>
          <p:cNvSpPr>
            <a:spLocks noGrp="1"/>
          </p:cNvSpPr>
          <p:nvPr>
            <p:ph type="sldNum" sz="quarter" idx="5"/>
          </p:nvPr>
        </p:nvSpPr>
        <p:spPr/>
        <p:txBody>
          <a:bodyPr/>
          <a:lstStyle/>
          <a:p>
            <a:fld id="{86311D50-F901-4CA2-9C83-655788D1F3F1}" type="slidenum">
              <a:rPr lang="en-GB" smtClean="0"/>
              <a:t>3</a:t>
            </a:fld>
            <a:endParaRPr lang="en-GB"/>
          </a:p>
        </p:txBody>
      </p:sp>
    </p:spTree>
    <p:extLst>
      <p:ext uri="{BB962C8B-B14F-4D97-AF65-F5344CB8AC3E}">
        <p14:creationId xmlns:p14="http://schemas.microsoft.com/office/powerpoint/2010/main" val="20624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800" dirty="0">
                <a:effectLst/>
                <a:latin typeface="Calibri" panose="020F0502020204030204" pitchFamily="34" charset="0"/>
                <a:ea typeface="Calibri" panose="020F0502020204030204" pitchFamily="34" charset="0"/>
              </a:rPr>
              <a:t>Svo má bæta við að upplýsingar úreldast oft. Með nýjum rannsóknum skapast ný þekking sem getur stangast á við það sem hefur hingað til við verið viðurkennt. Og ekki bætir það á að, að mismunandi hagaðilar og sérfræðingar líta á viðkomandi efni út frá mismunandi sjónarhóli og eru oft ekki sammála.</a:t>
            </a:r>
          </a:p>
          <a:p>
            <a:endParaRPr lang="en-GB" dirty="0"/>
          </a:p>
        </p:txBody>
      </p:sp>
      <p:sp>
        <p:nvSpPr>
          <p:cNvPr id="4" name="Slide Number Placeholder 3"/>
          <p:cNvSpPr>
            <a:spLocks noGrp="1"/>
          </p:cNvSpPr>
          <p:nvPr>
            <p:ph type="sldNum" sz="quarter" idx="5"/>
          </p:nvPr>
        </p:nvSpPr>
        <p:spPr/>
        <p:txBody>
          <a:bodyPr/>
          <a:lstStyle/>
          <a:p>
            <a:fld id="{86311D50-F901-4CA2-9C83-655788D1F3F1}" type="slidenum">
              <a:rPr lang="en-GB" smtClean="0"/>
              <a:t>4</a:t>
            </a:fld>
            <a:endParaRPr lang="en-GB"/>
          </a:p>
        </p:txBody>
      </p:sp>
    </p:spTree>
    <p:extLst>
      <p:ext uri="{BB962C8B-B14F-4D97-AF65-F5344CB8AC3E}">
        <p14:creationId xmlns:p14="http://schemas.microsoft.com/office/powerpoint/2010/main" val="364773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800" dirty="0">
                <a:effectLst/>
                <a:latin typeface="Calibri" panose="020F0502020204030204" pitchFamily="34" charset="0"/>
                <a:ea typeface="Calibri" panose="020F0502020204030204" pitchFamily="34" charset="0"/>
              </a:rPr>
              <a:t>En hvaða áhrif hefur upplýsingaóreiða á fólk. Stutta svarið er, oft mjög neikvæðar.</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800" dirty="0">
                <a:effectLst/>
                <a:latin typeface="Calibri" panose="020F0502020204030204" pitchFamily="34" charset="0"/>
                <a:ea typeface="Calibri" panose="020F0502020204030204" pitchFamily="34" charset="0"/>
              </a:rPr>
              <a:t>Rannsóknir hafa sýnt að meira ruglings er að gæta hjá þeim sem sjá eða heyra meira af misvísandi upplýsingum um viðkomandi efni. Þá eru þeir einstaklingar líklegri til að hafna opinberum upplýsingum, vegna þessa ruglings. Þá hefur m.a. verið sýnt fram á að neikvæð fylgni sé við að viðkomandi tileinki sér heilbrigt líferni. </a:t>
            </a:r>
            <a:endParaRPr lang="en-GB" dirty="0"/>
          </a:p>
        </p:txBody>
      </p:sp>
      <p:sp>
        <p:nvSpPr>
          <p:cNvPr id="4" name="Slide Number Placeholder 3"/>
          <p:cNvSpPr>
            <a:spLocks noGrp="1"/>
          </p:cNvSpPr>
          <p:nvPr>
            <p:ph type="sldNum" sz="quarter" idx="5"/>
          </p:nvPr>
        </p:nvSpPr>
        <p:spPr/>
        <p:txBody>
          <a:bodyPr/>
          <a:lstStyle/>
          <a:p>
            <a:fld id="{86311D50-F901-4CA2-9C83-655788D1F3F1}" type="slidenum">
              <a:rPr lang="en-GB" smtClean="0"/>
              <a:t>5</a:t>
            </a:fld>
            <a:endParaRPr lang="en-GB"/>
          </a:p>
        </p:txBody>
      </p:sp>
    </p:spTree>
    <p:extLst>
      <p:ext uri="{BB962C8B-B14F-4D97-AF65-F5344CB8AC3E}">
        <p14:creationId xmlns:p14="http://schemas.microsoft.com/office/powerpoint/2010/main" val="2194494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dirty="0">
                <a:solidFill>
                  <a:srgbClr val="000000"/>
                </a:solidFill>
                <a:latin typeface="Figtree"/>
              </a:rPr>
              <a:t>Í samtölum og vinnustofum, sem hafa verið hluti af rannsóknarverkefnum Matís og Háskóla Íslands</a:t>
            </a:r>
            <a:endParaRPr lang="en-GB" dirty="0"/>
          </a:p>
        </p:txBody>
      </p:sp>
      <p:sp>
        <p:nvSpPr>
          <p:cNvPr id="4" name="Slide Number Placeholder 3"/>
          <p:cNvSpPr>
            <a:spLocks noGrp="1"/>
          </p:cNvSpPr>
          <p:nvPr>
            <p:ph type="sldNum" sz="quarter" idx="5"/>
          </p:nvPr>
        </p:nvSpPr>
        <p:spPr/>
        <p:txBody>
          <a:bodyPr/>
          <a:lstStyle/>
          <a:p>
            <a:fld id="{86311D50-F901-4CA2-9C83-655788D1F3F1}" type="slidenum">
              <a:rPr lang="en-GB" smtClean="0"/>
              <a:t>6</a:t>
            </a:fld>
            <a:endParaRPr lang="en-GB"/>
          </a:p>
        </p:txBody>
      </p:sp>
    </p:spTree>
    <p:extLst>
      <p:ext uri="{BB962C8B-B14F-4D97-AF65-F5344CB8AC3E}">
        <p14:creationId xmlns:p14="http://schemas.microsoft.com/office/powerpoint/2010/main" val="230767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is-IS" sz="1200" dirty="0">
                <a:solidFill>
                  <a:srgbClr val="000000"/>
                </a:solidFill>
                <a:latin typeface="Figtree"/>
              </a:rPr>
              <a:t>við m.a. matvælaframleiðendur, unga neytendur, sérfræðinga á sviði næringar og matvæla, kennara og opinberra aðila hér á Íslandi hefur komið fram samhljómur um þær áskoranir sem stafa af rangfærslum á hinum ýmsu miðlum, ekki síst á samfélagsmiðlum, sem draga úr skilningi almennings á matvælatengdum málefnum og geta stuðlað að óæskilegri matarhegðun.</a:t>
            </a:r>
          </a:p>
          <a:p>
            <a:endParaRPr lang="en-GB" dirty="0"/>
          </a:p>
        </p:txBody>
      </p:sp>
      <p:sp>
        <p:nvSpPr>
          <p:cNvPr id="4" name="Slide Number Placeholder 3"/>
          <p:cNvSpPr>
            <a:spLocks noGrp="1"/>
          </p:cNvSpPr>
          <p:nvPr>
            <p:ph type="sldNum" sz="quarter" idx="5"/>
          </p:nvPr>
        </p:nvSpPr>
        <p:spPr/>
        <p:txBody>
          <a:bodyPr/>
          <a:lstStyle/>
          <a:p>
            <a:fld id="{86311D50-F901-4CA2-9C83-655788D1F3F1}" type="slidenum">
              <a:rPr lang="en-GB" smtClean="0"/>
              <a:t>7</a:t>
            </a:fld>
            <a:endParaRPr lang="en-GB"/>
          </a:p>
        </p:txBody>
      </p:sp>
    </p:spTree>
    <p:extLst>
      <p:ext uri="{BB962C8B-B14F-4D97-AF65-F5344CB8AC3E}">
        <p14:creationId xmlns:p14="http://schemas.microsoft.com/office/powerpoint/2010/main" val="293790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is-IS" sz="1200" dirty="0">
                <a:solidFill>
                  <a:srgbClr val="000000"/>
                </a:solidFill>
                <a:latin typeface="Figtree"/>
              </a:rPr>
              <a:t>Neytendur skortir oft þekkingu á matartengdum málefnum og bera fremur lítið traust til matvælakerfisins. Sú ofgnótt er sem er í dag af ýmsum upplýsingum og fullyrðingum um matvæli og næringu, frá ýmsum aðilum, sem stangast oft á, gerir það erfitt fyrir hinn almenna neytenda að finna og velja áreiðanlegar upplýsingar til að byggja ákvarðanir sínar á. Þessi upplýsingaóreiða gerir það að verkum að útbreiddur er alls konar misskilningur um matvælatengd málefni. Það er því brý</a:t>
            </a:r>
            <a:r>
              <a:rPr lang="is-IS" sz="1200" dirty="0">
                <a:effectLst/>
                <a:latin typeface="Calibri" panose="020F0502020204030204" pitchFamily="34" charset="0"/>
                <a:ea typeface="Calibri" panose="020F0502020204030204" pitchFamily="34" charset="0"/>
              </a:rPr>
              <a:t>n þörf fyrir traust úrræði til að vinna gegn neikvæðum áhrifum rangra upplýsinga um mat og næringu á netinu á matarhegðun landsmanna.</a:t>
            </a:r>
          </a:p>
          <a:p>
            <a:endParaRPr lang="en-GB" dirty="0"/>
          </a:p>
        </p:txBody>
      </p:sp>
      <p:sp>
        <p:nvSpPr>
          <p:cNvPr id="4" name="Slide Number Placeholder 3"/>
          <p:cNvSpPr>
            <a:spLocks noGrp="1"/>
          </p:cNvSpPr>
          <p:nvPr>
            <p:ph type="sldNum" sz="quarter" idx="5"/>
          </p:nvPr>
        </p:nvSpPr>
        <p:spPr/>
        <p:txBody>
          <a:bodyPr/>
          <a:lstStyle/>
          <a:p>
            <a:fld id="{86311D50-F901-4CA2-9C83-655788D1F3F1}" type="slidenum">
              <a:rPr lang="en-GB" smtClean="0"/>
              <a:t>8</a:t>
            </a:fld>
            <a:endParaRPr lang="en-GB"/>
          </a:p>
        </p:txBody>
      </p:sp>
    </p:spTree>
    <p:extLst>
      <p:ext uri="{BB962C8B-B14F-4D97-AF65-F5344CB8AC3E}">
        <p14:creationId xmlns:p14="http://schemas.microsoft.com/office/powerpoint/2010/main" val="66720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is-IS" sz="1800" dirty="0">
                <a:effectLst/>
                <a:latin typeface="Calibri" panose="020F0502020204030204" pitchFamily="34" charset="0"/>
                <a:ea typeface="Calibri" panose="020F0502020204030204" pitchFamily="34" charset="0"/>
              </a:rPr>
              <a:t>Hvað skal gera? Hugmyndin að Matarvísinavef kom fram fyrir nokkrum árum þegar sérfræðingar Matís og Háskóli Íslands ræddu við fulltrúa ungra neytenda og matvælaiðnaðarins um nýjar leiðir í samskiptum matvælaiðnaðarins við næstu kynslóð neytenda sem hluti af verkefninu WeValueFood. Á vinnustofunum kom fram þörf á óháðum upplýsingamiðli sem bæði neytendur og matvælaframleiðendur gætu leitað til og/eða vísað á varðandi upplýsingar um matvæli og allt sem þeim við kemur. Í kjölfarið hefur hugmyndin verin borin undir aðra hagaðila og viðbrögðin hafa verið á einn veg, ósk um notendavænan vettvang sem eflir gagnrýna hugsun og eykur matvælalæsi. </a:t>
            </a:r>
          </a:p>
          <a:p>
            <a:pPr algn="just">
              <a:lnSpc>
                <a:spcPct val="107000"/>
              </a:lnSpc>
              <a:spcAft>
                <a:spcPts val="800"/>
              </a:spcAft>
            </a:pPr>
            <a:endParaRPr lang="is-IS"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86311D50-F901-4CA2-9C83-655788D1F3F1}" type="slidenum">
              <a:rPr lang="en-GB" smtClean="0"/>
              <a:t>9</a:t>
            </a:fld>
            <a:endParaRPr lang="en-GB"/>
          </a:p>
        </p:txBody>
      </p:sp>
    </p:spTree>
    <p:extLst>
      <p:ext uri="{BB962C8B-B14F-4D97-AF65-F5344CB8AC3E}">
        <p14:creationId xmlns:p14="http://schemas.microsoft.com/office/powerpoint/2010/main" val="2119547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1FFE55-4430-5AF4-C29F-CA56B4CB0EAD}"/>
              </a:ext>
            </a:extLst>
          </p:cNvPr>
          <p:cNvPicPr>
            <a:picLocks noChangeAspect="1"/>
          </p:cNvPicPr>
          <p:nvPr userDrawn="1"/>
        </p:nvPicPr>
        <p:blipFill>
          <a:blip r:embed="rId2"/>
          <a:stretch>
            <a:fillRect/>
          </a:stretch>
        </p:blipFill>
        <p:spPr>
          <a:xfrm>
            <a:off x="2845468" y="2403908"/>
            <a:ext cx="6501064" cy="1847261"/>
          </a:xfrm>
          <a:prstGeom prst="rect">
            <a:avLst/>
          </a:prstGeom>
        </p:spPr>
      </p:pic>
      <p:pic>
        <p:nvPicPr>
          <p:cNvPr id="9" name="Picture 8">
            <a:extLst>
              <a:ext uri="{FF2B5EF4-FFF2-40B4-BE49-F238E27FC236}">
                <a16:creationId xmlns:a16="http://schemas.microsoft.com/office/drawing/2014/main" id="{A29CD2E5-3E41-E26C-72E9-AE8DF0943BC5}"/>
              </a:ext>
            </a:extLst>
          </p:cNvPr>
          <p:cNvPicPr>
            <a:picLocks noChangeAspect="1"/>
          </p:cNvPicPr>
          <p:nvPr userDrawn="1"/>
        </p:nvPicPr>
        <p:blipFill>
          <a:blip r:embed="rId3"/>
          <a:stretch>
            <a:fillRect/>
          </a:stretch>
        </p:blipFill>
        <p:spPr>
          <a:xfrm>
            <a:off x="8018220" y="592931"/>
            <a:ext cx="3439803" cy="881073"/>
          </a:xfrm>
          <a:prstGeom prst="rect">
            <a:avLst/>
          </a:prstGeom>
        </p:spPr>
      </p:pic>
      <p:sp>
        <p:nvSpPr>
          <p:cNvPr id="11" name="Subtitle 2">
            <a:extLst>
              <a:ext uri="{FF2B5EF4-FFF2-40B4-BE49-F238E27FC236}">
                <a16:creationId xmlns:a16="http://schemas.microsoft.com/office/drawing/2014/main" id="{EA0037F4-FB52-8400-7A98-794AFA23DE56}"/>
              </a:ext>
            </a:extLst>
          </p:cNvPr>
          <p:cNvSpPr>
            <a:spLocks noGrp="1"/>
          </p:cNvSpPr>
          <p:nvPr>
            <p:ph type="subTitle" idx="1"/>
          </p:nvPr>
        </p:nvSpPr>
        <p:spPr>
          <a:xfrm>
            <a:off x="2453878" y="5802314"/>
            <a:ext cx="7284244" cy="462755"/>
          </a:xfrm>
        </p:spPr>
        <p:txBody>
          <a:bodyPr>
            <a:normAutofit/>
          </a:bodyPr>
          <a:lstStyle>
            <a:lvl1pPr marL="0" indent="0" algn="ctr">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S" dirty="0"/>
          </a:p>
        </p:txBody>
      </p:sp>
    </p:spTree>
    <p:extLst>
      <p:ext uri="{BB962C8B-B14F-4D97-AF65-F5344CB8AC3E}">
        <p14:creationId xmlns:p14="http://schemas.microsoft.com/office/powerpoint/2010/main" val="16184039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2550-2E69-58BA-DEDD-FC812424F9EE}"/>
              </a:ext>
            </a:extLst>
          </p:cNvPr>
          <p:cNvSpPr>
            <a:spLocks noGrp="1"/>
          </p:cNvSpPr>
          <p:nvPr>
            <p:ph type="title"/>
          </p:nvPr>
        </p:nvSpPr>
        <p:spPr>
          <a:xfrm>
            <a:off x="1206366" y="2103437"/>
            <a:ext cx="9779268" cy="1325563"/>
          </a:xfrm>
        </p:spPr>
        <p:txBody>
          <a:bodyPr>
            <a:normAutofit/>
          </a:bodyPr>
          <a:lstStyle>
            <a:lvl1pPr>
              <a:defRPr sz="2800" b="1"/>
            </a:lvl1pPr>
          </a:lstStyle>
          <a:p>
            <a:r>
              <a:rPr lang="en-US"/>
              <a:t>Click to edit Master title style</a:t>
            </a:r>
            <a:endParaRPr lang="en-IS" dirty="0"/>
          </a:p>
        </p:txBody>
      </p:sp>
      <p:sp>
        <p:nvSpPr>
          <p:cNvPr id="3" name="Content Placeholder 2">
            <a:extLst>
              <a:ext uri="{FF2B5EF4-FFF2-40B4-BE49-F238E27FC236}">
                <a16:creationId xmlns:a16="http://schemas.microsoft.com/office/drawing/2014/main" id="{64200875-2DFE-A255-2412-D034D0B6ADD5}"/>
              </a:ext>
            </a:extLst>
          </p:cNvPr>
          <p:cNvSpPr>
            <a:spLocks noGrp="1"/>
          </p:cNvSpPr>
          <p:nvPr>
            <p:ph idx="1"/>
          </p:nvPr>
        </p:nvSpPr>
        <p:spPr>
          <a:xfrm>
            <a:off x="1206366" y="3563937"/>
            <a:ext cx="9779268" cy="273098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Rectangle 7">
            <a:extLst>
              <a:ext uri="{FF2B5EF4-FFF2-40B4-BE49-F238E27FC236}">
                <a16:creationId xmlns:a16="http://schemas.microsoft.com/office/drawing/2014/main" id="{AEEBB702-7229-5B6F-5E75-E2CA52325426}"/>
              </a:ext>
            </a:extLst>
          </p:cNvPr>
          <p:cNvSpPr/>
          <p:nvPr userDrawn="1"/>
        </p:nvSpPr>
        <p:spPr>
          <a:xfrm>
            <a:off x="0" y="0"/>
            <a:ext cx="39463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Date Placeholder 8">
            <a:extLst>
              <a:ext uri="{FF2B5EF4-FFF2-40B4-BE49-F238E27FC236}">
                <a16:creationId xmlns:a16="http://schemas.microsoft.com/office/drawing/2014/main" id="{202CFE6C-90E2-4EC2-DD2A-E7EF29D9CF39}"/>
              </a:ext>
            </a:extLst>
          </p:cNvPr>
          <p:cNvSpPr>
            <a:spLocks noGrp="1"/>
          </p:cNvSpPr>
          <p:nvPr>
            <p:ph type="dt" sz="half" idx="2"/>
          </p:nvPr>
        </p:nvSpPr>
        <p:spPr>
          <a:xfrm>
            <a:off x="1582604"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5" name="Slide Number Placeholder 9">
            <a:extLst>
              <a:ext uri="{FF2B5EF4-FFF2-40B4-BE49-F238E27FC236}">
                <a16:creationId xmlns:a16="http://schemas.microsoft.com/office/drawing/2014/main" id="{4322092A-3F6F-EA01-FB29-19576534C331}"/>
              </a:ext>
            </a:extLst>
          </p:cNvPr>
          <p:cNvSpPr>
            <a:spLocks noGrp="1"/>
          </p:cNvSpPr>
          <p:nvPr>
            <p:ph type="sldNum" sz="quarter" idx="4"/>
          </p:nvPr>
        </p:nvSpPr>
        <p:spPr>
          <a:xfrm>
            <a:off x="1206366"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377731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2550-2E69-58BA-DEDD-FC812424F9EE}"/>
              </a:ext>
            </a:extLst>
          </p:cNvPr>
          <p:cNvSpPr>
            <a:spLocks noGrp="1"/>
          </p:cNvSpPr>
          <p:nvPr>
            <p:ph type="title"/>
          </p:nvPr>
        </p:nvSpPr>
        <p:spPr>
          <a:xfrm>
            <a:off x="1206366" y="2103437"/>
            <a:ext cx="9779268" cy="1325563"/>
          </a:xfrm>
        </p:spPr>
        <p:txBody>
          <a:bodyPr>
            <a:normAutofit/>
          </a:bodyPr>
          <a:lstStyle>
            <a:lvl1pPr>
              <a:defRPr sz="2800" b="1"/>
            </a:lvl1pPr>
          </a:lstStyle>
          <a:p>
            <a:r>
              <a:rPr lang="en-US"/>
              <a:t>Click to edit Master title style</a:t>
            </a:r>
            <a:endParaRPr lang="en-IS" dirty="0"/>
          </a:p>
        </p:txBody>
      </p:sp>
      <p:sp>
        <p:nvSpPr>
          <p:cNvPr id="3" name="Content Placeholder 2">
            <a:extLst>
              <a:ext uri="{FF2B5EF4-FFF2-40B4-BE49-F238E27FC236}">
                <a16:creationId xmlns:a16="http://schemas.microsoft.com/office/drawing/2014/main" id="{64200875-2DFE-A255-2412-D034D0B6ADD5}"/>
              </a:ext>
            </a:extLst>
          </p:cNvPr>
          <p:cNvSpPr>
            <a:spLocks noGrp="1"/>
          </p:cNvSpPr>
          <p:nvPr>
            <p:ph idx="1"/>
          </p:nvPr>
        </p:nvSpPr>
        <p:spPr>
          <a:xfrm>
            <a:off x="1206366" y="3563937"/>
            <a:ext cx="9779268" cy="273098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Rectangle 7">
            <a:extLst>
              <a:ext uri="{FF2B5EF4-FFF2-40B4-BE49-F238E27FC236}">
                <a16:creationId xmlns:a16="http://schemas.microsoft.com/office/drawing/2014/main" id="{AEEBB702-7229-5B6F-5E75-E2CA52325426}"/>
              </a:ext>
            </a:extLst>
          </p:cNvPr>
          <p:cNvSpPr/>
          <p:nvPr userDrawn="1"/>
        </p:nvSpPr>
        <p:spPr>
          <a:xfrm>
            <a:off x="0" y="0"/>
            <a:ext cx="39463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Date Placeholder 8">
            <a:extLst>
              <a:ext uri="{FF2B5EF4-FFF2-40B4-BE49-F238E27FC236}">
                <a16:creationId xmlns:a16="http://schemas.microsoft.com/office/drawing/2014/main" id="{0AD8E955-A0CF-C4AB-2336-D118CC71FD2E}"/>
              </a:ext>
            </a:extLst>
          </p:cNvPr>
          <p:cNvSpPr>
            <a:spLocks noGrp="1"/>
          </p:cNvSpPr>
          <p:nvPr>
            <p:ph type="dt" sz="half" idx="2"/>
          </p:nvPr>
        </p:nvSpPr>
        <p:spPr>
          <a:xfrm>
            <a:off x="1582604"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5" name="Slide Number Placeholder 9">
            <a:extLst>
              <a:ext uri="{FF2B5EF4-FFF2-40B4-BE49-F238E27FC236}">
                <a16:creationId xmlns:a16="http://schemas.microsoft.com/office/drawing/2014/main" id="{BF78D85E-F20F-3A94-5812-57374CB48543}"/>
              </a:ext>
            </a:extLst>
          </p:cNvPr>
          <p:cNvSpPr>
            <a:spLocks noGrp="1"/>
          </p:cNvSpPr>
          <p:nvPr>
            <p:ph type="sldNum" sz="quarter" idx="4"/>
          </p:nvPr>
        </p:nvSpPr>
        <p:spPr>
          <a:xfrm>
            <a:off x="1206366"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105114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CD979-A219-838F-AAE7-EE1500E75185}"/>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12" name="Text Placeholder 4">
            <a:extLst>
              <a:ext uri="{FF2B5EF4-FFF2-40B4-BE49-F238E27FC236}">
                <a16:creationId xmlns:a16="http://schemas.microsoft.com/office/drawing/2014/main" id="{69D187F9-F595-22D8-4110-1073C7573514}"/>
              </a:ext>
            </a:extLst>
          </p:cNvPr>
          <p:cNvSpPr>
            <a:spLocks noGrp="1"/>
          </p:cNvSpPr>
          <p:nvPr>
            <p:ph type="body" sz="quarter" idx="10"/>
          </p:nvPr>
        </p:nvSpPr>
        <p:spPr>
          <a:xfrm>
            <a:off x="752374" y="4178820"/>
            <a:ext cx="4633353" cy="823912"/>
          </a:xfrm>
        </p:spPr>
        <p:txBody>
          <a:bodyPr anchor="t">
            <a:normAutofit/>
          </a:bodyPr>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5BC4E11B-9252-98C4-34A8-CCA33450A7BB}"/>
              </a:ext>
            </a:extLst>
          </p:cNvPr>
          <p:cNvSpPr>
            <a:spLocks noGrp="1"/>
          </p:cNvSpPr>
          <p:nvPr>
            <p:ph sz="quarter" idx="11"/>
          </p:nvPr>
        </p:nvSpPr>
        <p:spPr>
          <a:xfrm>
            <a:off x="752374" y="1733251"/>
            <a:ext cx="4633353" cy="2366259"/>
          </a:xfrm>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6" name="Content Placeholder 5">
            <a:extLst>
              <a:ext uri="{FF2B5EF4-FFF2-40B4-BE49-F238E27FC236}">
                <a16:creationId xmlns:a16="http://schemas.microsoft.com/office/drawing/2014/main" id="{06792877-A37D-95A7-640B-426446158515}"/>
              </a:ext>
            </a:extLst>
          </p:cNvPr>
          <p:cNvSpPr>
            <a:spLocks noGrp="1"/>
          </p:cNvSpPr>
          <p:nvPr>
            <p:ph sz="quarter" idx="12"/>
          </p:nvPr>
        </p:nvSpPr>
        <p:spPr>
          <a:xfrm>
            <a:off x="6806273" y="1733251"/>
            <a:ext cx="4633353" cy="4561671"/>
          </a:xfrm>
        </p:spPr>
        <p:txBody>
          <a:bodyPr>
            <a:normAutofit/>
          </a:bodyPr>
          <a:lstStyle>
            <a:lvl1pPr marL="0" indent="0">
              <a:buNone/>
              <a:defRPr sz="1800" b="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7" name="Date Placeholder 8">
            <a:extLst>
              <a:ext uri="{FF2B5EF4-FFF2-40B4-BE49-F238E27FC236}">
                <a16:creationId xmlns:a16="http://schemas.microsoft.com/office/drawing/2014/main" id="{46BAE9F4-782B-168F-9440-790F21F2E3BA}"/>
              </a:ext>
            </a:extLst>
          </p:cNvPr>
          <p:cNvSpPr>
            <a:spLocks noGrp="1"/>
          </p:cNvSpPr>
          <p:nvPr>
            <p:ph type="dt" sz="half" idx="2"/>
          </p:nvPr>
        </p:nvSpPr>
        <p:spPr>
          <a:xfrm>
            <a:off x="1128612"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18" name="Slide Number Placeholder 9">
            <a:extLst>
              <a:ext uri="{FF2B5EF4-FFF2-40B4-BE49-F238E27FC236}">
                <a16:creationId xmlns:a16="http://schemas.microsoft.com/office/drawing/2014/main" id="{37EB264D-3C37-9C51-86FF-636CED4B2319}"/>
              </a:ext>
            </a:extLst>
          </p:cNvPr>
          <p:cNvSpPr>
            <a:spLocks noGrp="1"/>
          </p:cNvSpPr>
          <p:nvPr>
            <p:ph type="sldNum" sz="quarter" idx="4"/>
          </p:nvPr>
        </p:nvSpPr>
        <p:spPr>
          <a:xfrm>
            <a:off x="752374"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1511892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CD979-A219-838F-AAE7-EE1500E75185}"/>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3" name="Content Placeholder 5">
            <a:extLst>
              <a:ext uri="{FF2B5EF4-FFF2-40B4-BE49-F238E27FC236}">
                <a16:creationId xmlns:a16="http://schemas.microsoft.com/office/drawing/2014/main" id="{0EB9DC4C-148E-A87A-F50A-815BB0C0C12E}"/>
              </a:ext>
            </a:extLst>
          </p:cNvPr>
          <p:cNvSpPr>
            <a:spLocks noGrp="1"/>
          </p:cNvSpPr>
          <p:nvPr>
            <p:ph sz="quarter" idx="11"/>
          </p:nvPr>
        </p:nvSpPr>
        <p:spPr>
          <a:xfrm>
            <a:off x="752374" y="1733251"/>
            <a:ext cx="4633353" cy="3269481"/>
          </a:xfrm>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 name="Content Placeholder 5">
            <a:extLst>
              <a:ext uri="{FF2B5EF4-FFF2-40B4-BE49-F238E27FC236}">
                <a16:creationId xmlns:a16="http://schemas.microsoft.com/office/drawing/2014/main" id="{1F7CFE02-6D44-889F-1236-E32B6E7C4A25}"/>
              </a:ext>
            </a:extLst>
          </p:cNvPr>
          <p:cNvSpPr>
            <a:spLocks noGrp="1"/>
          </p:cNvSpPr>
          <p:nvPr>
            <p:ph sz="quarter" idx="12"/>
          </p:nvPr>
        </p:nvSpPr>
        <p:spPr>
          <a:xfrm>
            <a:off x="6806273" y="1733251"/>
            <a:ext cx="4633353" cy="4561671"/>
          </a:xfrm>
        </p:spPr>
        <p:txBody>
          <a:bodyPr>
            <a:normAutofit/>
          </a:bodyPr>
          <a:lstStyle>
            <a:lvl1pPr marL="0" indent="0">
              <a:buNone/>
              <a:defRPr sz="1800" b="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8">
            <a:extLst>
              <a:ext uri="{FF2B5EF4-FFF2-40B4-BE49-F238E27FC236}">
                <a16:creationId xmlns:a16="http://schemas.microsoft.com/office/drawing/2014/main" id="{16FDBBDB-5AC9-B578-C046-8D67883B546A}"/>
              </a:ext>
            </a:extLst>
          </p:cNvPr>
          <p:cNvSpPr>
            <a:spLocks noGrp="1"/>
          </p:cNvSpPr>
          <p:nvPr>
            <p:ph type="dt" sz="half" idx="2"/>
          </p:nvPr>
        </p:nvSpPr>
        <p:spPr>
          <a:xfrm>
            <a:off x="1128612"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7" name="Slide Number Placeholder 9">
            <a:extLst>
              <a:ext uri="{FF2B5EF4-FFF2-40B4-BE49-F238E27FC236}">
                <a16:creationId xmlns:a16="http://schemas.microsoft.com/office/drawing/2014/main" id="{9C449372-D769-B946-7CD1-E9FDEEF9BBF4}"/>
              </a:ext>
            </a:extLst>
          </p:cNvPr>
          <p:cNvSpPr>
            <a:spLocks noGrp="1"/>
          </p:cNvSpPr>
          <p:nvPr>
            <p:ph type="sldNum" sz="quarter" idx="4"/>
          </p:nvPr>
        </p:nvSpPr>
        <p:spPr>
          <a:xfrm>
            <a:off x="752374"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2975696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CD979-A219-838F-AAE7-EE1500E75185}"/>
              </a:ext>
            </a:extLst>
          </p:cNvPr>
          <p:cNvSpPr/>
          <p:nvPr userDrawn="1"/>
        </p:nvSpPr>
        <p:spPr>
          <a:xfrm>
            <a:off x="0" y="0"/>
            <a:ext cx="6096000" cy="6858000"/>
          </a:xfrm>
          <a:prstGeom prst="rect">
            <a:avLst/>
          </a:prstGeom>
          <a:solidFill>
            <a:srgbClr val="FF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 name="Content Placeholder 5">
            <a:extLst>
              <a:ext uri="{FF2B5EF4-FFF2-40B4-BE49-F238E27FC236}">
                <a16:creationId xmlns:a16="http://schemas.microsoft.com/office/drawing/2014/main" id="{06D820AA-0BB0-E565-FEF8-0BD220B5555F}"/>
              </a:ext>
            </a:extLst>
          </p:cNvPr>
          <p:cNvSpPr>
            <a:spLocks noGrp="1"/>
          </p:cNvSpPr>
          <p:nvPr>
            <p:ph sz="quarter" idx="11"/>
          </p:nvPr>
        </p:nvSpPr>
        <p:spPr>
          <a:xfrm>
            <a:off x="752374" y="1733251"/>
            <a:ext cx="4633353" cy="3269481"/>
          </a:xfrm>
        </p:spPr>
        <p:txBody>
          <a:bodyPr/>
          <a:lstStyle>
            <a:lvl1pPr marL="0" indent="0">
              <a:buNone/>
              <a:defRPr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7" name="Content Placeholder 5">
            <a:extLst>
              <a:ext uri="{FF2B5EF4-FFF2-40B4-BE49-F238E27FC236}">
                <a16:creationId xmlns:a16="http://schemas.microsoft.com/office/drawing/2014/main" id="{44096188-9AF6-1E18-543A-F47ED1945974}"/>
              </a:ext>
            </a:extLst>
          </p:cNvPr>
          <p:cNvSpPr>
            <a:spLocks noGrp="1"/>
          </p:cNvSpPr>
          <p:nvPr>
            <p:ph sz="quarter" idx="12"/>
          </p:nvPr>
        </p:nvSpPr>
        <p:spPr>
          <a:xfrm>
            <a:off x="6806273" y="1733251"/>
            <a:ext cx="4633353" cy="4561671"/>
          </a:xfrm>
        </p:spPr>
        <p:txBody>
          <a:bodyPr>
            <a:normAutofit/>
          </a:bodyPr>
          <a:lstStyle>
            <a:lvl1pPr marL="0" indent="0">
              <a:buNone/>
              <a:defRPr sz="1800" b="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Date Placeholder 8">
            <a:extLst>
              <a:ext uri="{FF2B5EF4-FFF2-40B4-BE49-F238E27FC236}">
                <a16:creationId xmlns:a16="http://schemas.microsoft.com/office/drawing/2014/main" id="{EF855F79-8743-0D07-4D63-AFF13752071A}"/>
              </a:ext>
            </a:extLst>
          </p:cNvPr>
          <p:cNvSpPr>
            <a:spLocks noGrp="1"/>
          </p:cNvSpPr>
          <p:nvPr>
            <p:ph type="dt" sz="half" idx="2"/>
          </p:nvPr>
        </p:nvSpPr>
        <p:spPr>
          <a:xfrm>
            <a:off x="1128612"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9" name="Slide Number Placeholder 9">
            <a:extLst>
              <a:ext uri="{FF2B5EF4-FFF2-40B4-BE49-F238E27FC236}">
                <a16:creationId xmlns:a16="http://schemas.microsoft.com/office/drawing/2014/main" id="{5798990D-D2F4-67CD-4B52-BBE5FE542186}"/>
              </a:ext>
            </a:extLst>
          </p:cNvPr>
          <p:cNvSpPr>
            <a:spLocks noGrp="1"/>
          </p:cNvSpPr>
          <p:nvPr>
            <p:ph type="sldNum" sz="quarter" idx="4"/>
          </p:nvPr>
        </p:nvSpPr>
        <p:spPr>
          <a:xfrm>
            <a:off x="752374"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4234424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CD979-A219-838F-AAE7-EE1500E75185}"/>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3" name="Content Placeholder 5">
            <a:extLst>
              <a:ext uri="{FF2B5EF4-FFF2-40B4-BE49-F238E27FC236}">
                <a16:creationId xmlns:a16="http://schemas.microsoft.com/office/drawing/2014/main" id="{55137E7D-B03A-6938-3434-D7665100E902}"/>
              </a:ext>
            </a:extLst>
          </p:cNvPr>
          <p:cNvSpPr>
            <a:spLocks noGrp="1"/>
          </p:cNvSpPr>
          <p:nvPr>
            <p:ph sz="quarter" idx="11"/>
          </p:nvPr>
        </p:nvSpPr>
        <p:spPr>
          <a:xfrm>
            <a:off x="752374" y="1733251"/>
            <a:ext cx="4633353" cy="3269481"/>
          </a:xfrm>
        </p:spPr>
        <p:txBody>
          <a:bodyPr/>
          <a:lstStyle>
            <a:lvl1pPr marL="0" indent="0">
              <a:buNone/>
              <a:defRPr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 name="Content Placeholder 5">
            <a:extLst>
              <a:ext uri="{FF2B5EF4-FFF2-40B4-BE49-F238E27FC236}">
                <a16:creationId xmlns:a16="http://schemas.microsoft.com/office/drawing/2014/main" id="{9D7A7DF7-1B88-35FF-D453-3618C533E4F0}"/>
              </a:ext>
            </a:extLst>
          </p:cNvPr>
          <p:cNvSpPr>
            <a:spLocks noGrp="1"/>
          </p:cNvSpPr>
          <p:nvPr>
            <p:ph sz="quarter" idx="12"/>
          </p:nvPr>
        </p:nvSpPr>
        <p:spPr>
          <a:xfrm>
            <a:off x="6806273" y="1733251"/>
            <a:ext cx="4633353" cy="4561671"/>
          </a:xfrm>
        </p:spPr>
        <p:txBody>
          <a:bodyPr>
            <a:normAutofit/>
          </a:bodyPr>
          <a:lstStyle>
            <a:lvl1pPr marL="0" indent="0">
              <a:buNone/>
              <a:defRPr sz="1800" b="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 name="Date Placeholder 8">
            <a:extLst>
              <a:ext uri="{FF2B5EF4-FFF2-40B4-BE49-F238E27FC236}">
                <a16:creationId xmlns:a16="http://schemas.microsoft.com/office/drawing/2014/main" id="{5F82345A-FF6B-E053-43D3-86D1284DDF73}"/>
              </a:ext>
            </a:extLst>
          </p:cNvPr>
          <p:cNvSpPr>
            <a:spLocks noGrp="1"/>
          </p:cNvSpPr>
          <p:nvPr>
            <p:ph type="dt" sz="half" idx="2"/>
          </p:nvPr>
        </p:nvSpPr>
        <p:spPr>
          <a:xfrm>
            <a:off x="1128612"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6" name="Slide Number Placeholder 9">
            <a:extLst>
              <a:ext uri="{FF2B5EF4-FFF2-40B4-BE49-F238E27FC236}">
                <a16:creationId xmlns:a16="http://schemas.microsoft.com/office/drawing/2014/main" id="{D8244509-268B-D5E0-9BE1-46AD4BE0E6ED}"/>
              </a:ext>
            </a:extLst>
          </p:cNvPr>
          <p:cNvSpPr>
            <a:spLocks noGrp="1"/>
          </p:cNvSpPr>
          <p:nvPr>
            <p:ph type="sldNum" sz="quarter" idx="4"/>
          </p:nvPr>
        </p:nvSpPr>
        <p:spPr>
          <a:xfrm>
            <a:off x="752374"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1545330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CD979-A219-838F-AAE7-EE1500E75185}"/>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3" name="Content Placeholder 5">
            <a:extLst>
              <a:ext uri="{FF2B5EF4-FFF2-40B4-BE49-F238E27FC236}">
                <a16:creationId xmlns:a16="http://schemas.microsoft.com/office/drawing/2014/main" id="{580DDFB3-B910-F103-147A-5273F52F1DA7}"/>
              </a:ext>
            </a:extLst>
          </p:cNvPr>
          <p:cNvSpPr>
            <a:spLocks noGrp="1"/>
          </p:cNvSpPr>
          <p:nvPr>
            <p:ph sz="quarter" idx="11"/>
          </p:nvPr>
        </p:nvSpPr>
        <p:spPr>
          <a:xfrm>
            <a:off x="752374" y="1733251"/>
            <a:ext cx="4454893" cy="3269481"/>
          </a:xfrm>
        </p:spPr>
        <p:txBody>
          <a:bodyPr anchor="t"/>
          <a:lstStyle>
            <a:lvl1pPr marL="0" indent="0">
              <a:buNone/>
              <a:defRPr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 name="Content Placeholder 5">
            <a:extLst>
              <a:ext uri="{FF2B5EF4-FFF2-40B4-BE49-F238E27FC236}">
                <a16:creationId xmlns:a16="http://schemas.microsoft.com/office/drawing/2014/main" id="{B2C2AEB7-6247-33DB-CE8F-D754E235A94D}"/>
              </a:ext>
            </a:extLst>
          </p:cNvPr>
          <p:cNvSpPr>
            <a:spLocks noGrp="1"/>
          </p:cNvSpPr>
          <p:nvPr>
            <p:ph sz="quarter" idx="12"/>
          </p:nvPr>
        </p:nvSpPr>
        <p:spPr>
          <a:xfrm>
            <a:off x="6806273" y="1733251"/>
            <a:ext cx="4633353" cy="4561671"/>
          </a:xfrm>
        </p:spPr>
        <p:txBody>
          <a:bodyPr>
            <a:normAutofit/>
          </a:bodyPr>
          <a:lstStyle>
            <a:lvl1pPr marL="0" indent="0">
              <a:buNone/>
              <a:defRPr sz="1800" b="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9" name="Date Placeholder 8">
            <a:extLst>
              <a:ext uri="{FF2B5EF4-FFF2-40B4-BE49-F238E27FC236}">
                <a16:creationId xmlns:a16="http://schemas.microsoft.com/office/drawing/2014/main" id="{B9518831-8F21-644D-8B21-5E4C87454A83}"/>
              </a:ext>
            </a:extLst>
          </p:cNvPr>
          <p:cNvSpPr>
            <a:spLocks noGrp="1"/>
          </p:cNvSpPr>
          <p:nvPr>
            <p:ph type="dt" sz="half" idx="2"/>
          </p:nvPr>
        </p:nvSpPr>
        <p:spPr>
          <a:xfrm>
            <a:off x="1128612"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11" name="Slide Number Placeholder 9">
            <a:extLst>
              <a:ext uri="{FF2B5EF4-FFF2-40B4-BE49-F238E27FC236}">
                <a16:creationId xmlns:a16="http://schemas.microsoft.com/office/drawing/2014/main" id="{963A43E9-DC73-D48A-95ED-AC16650952D2}"/>
              </a:ext>
            </a:extLst>
          </p:cNvPr>
          <p:cNvSpPr>
            <a:spLocks noGrp="1"/>
          </p:cNvSpPr>
          <p:nvPr>
            <p:ph type="sldNum" sz="quarter" idx="4"/>
          </p:nvPr>
        </p:nvSpPr>
        <p:spPr>
          <a:xfrm>
            <a:off x="752374"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894384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CD979-A219-838F-AAE7-EE1500E75185}"/>
              </a:ext>
            </a:extLst>
          </p:cNvPr>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3" name="Content Placeholder 5">
            <a:extLst>
              <a:ext uri="{FF2B5EF4-FFF2-40B4-BE49-F238E27FC236}">
                <a16:creationId xmlns:a16="http://schemas.microsoft.com/office/drawing/2014/main" id="{580DDFB3-B910-F103-147A-5273F52F1DA7}"/>
              </a:ext>
            </a:extLst>
          </p:cNvPr>
          <p:cNvSpPr>
            <a:spLocks noGrp="1"/>
          </p:cNvSpPr>
          <p:nvPr>
            <p:ph sz="quarter" idx="11"/>
          </p:nvPr>
        </p:nvSpPr>
        <p:spPr>
          <a:xfrm>
            <a:off x="752374" y="1733251"/>
            <a:ext cx="4633353" cy="3269481"/>
          </a:xfrm>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 name="Content Placeholder 5">
            <a:extLst>
              <a:ext uri="{FF2B5EF4-FFF2-40B4-BE49-F238E27FC236}">
                <a16:creationId xmlns:a16="http://schemas.microsoft.com/office/drawing/2014/main" id="{80CD2C42-0492-C72D-ED79-EFCB7EB3F4E0}"/>
              </a:ext>
            </a:extLst>
          </p:cNvPr>
          <p:cNvSpPr>
            <a:spLocks noGrp="1"/>
          </p:cNvSpPr>
          <p:nvPr>
            <p:ph sz="quarter" idx="12"/>
          </p:nvPr>
        </p:nvSpPr>
        <p:spPr>
          <a:xfrm>
            <a:off x="6806273" y="1733251"/>
            <a:ext cx="4633353" cy="4561671"/>
          </a:xfrm>
        </p:spPr>
        <p:txBody>
          <a:bodyPr>
            <a:normAutofit/>
          </a:bodyPr>
          <a:lstStyle>
            <a:lvl1pPr marL="0" indent="0">
              <a:buNone/>
              <a:defRPr sz="1800" b="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 name="Date Placeholder 8">
            <a:extLst>
              <a:ext uri="{FF2B5EF4-FFF2-40B4-BE49-F238E27FC236}">
                <a16:creationId xmlns:a16="http://schemas.microsoft.com/office/drawing/2014/main" id="{256BF263-E9E9-5D40-C9CD-A66008ABC49E}"/>
              </a:ext>
            </a:extLst>
          </p:cNvPr>
          <p:cNvSpPr>
            <a:spLocks noGrp="1"/>
          </p:cNvSpPr>
          <p:nvPr>
            <p:ph type="dt" sz="half" idx="2"/>
          </p:nvPr>
        </p:nvSpPr>
        <p:spPr>
          <a:xfrm>
            <a:off x="1128612"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5" name="Slide Number Placeholder 9">
            <a:extLst>
              <a:ext uri="{FF2B5EF4-FFF2-40B4-BE49-F238E27FC236}">
                <a16:creationId xmlns:a16="http://schemas.microsoft.com/office/drawing/2014/main" id="{66C731B4-DA71-7D13-9C39-275AAA0817FD}"/>
              </a:ext>
            </a:extLst>
          </p:cNvPr>
          <p:cNvSpPr>
            <a:spLocks noGrp="1"/>
          </p:cNvSpPr>
          <p:nvPr>
            <p:ph type="sldNum" sz="quarter" idx="4"/>
          </p:nvPr>
        </p:nvSpPr>
        <p:spPr>
          <a:xfrm>
            <a:off x="752374"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93383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CD979-A219-838F-AAE7-EE1500E75185}"/>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3" name="Content Placeholder 5">
            <a:extLst>
              <a:ext uri="{FF2B5EF4-FFF2-40B4-BE49-F238E27FC236}">
                <a16:creationId xmlns:a16="http://schemas.microsoft.com/office/drawing/2014/main" id="{580DDFB3-B910-F103-147A-5273F52F1DA7}"/>
              </a:ext>
            </a:extLst>
          </p:cNvPr>
          <p:cNvSpPr>
            <a:spLocks noGrp="1"/>
          </p:cNvSpPr>
          <p:nvPr>
            <p:ph sz="quarter" idx="11"/>
          </p:nvPr>
        </p:nvSpPr>
        <p:spPr>
          <a:xfrm>
            <a:off x="752374" y="1733251"/>
            <a:ext cx="4633353" cy="3269481"/>
          </a:xfrm>
        </p:spPr>
        <p:txBody>
          <a:bodyPr/>
          <a:lstStyle>
            <a:lvl1pPr marL="0" indent="0">
              <a:buNone/>
              <a:defRPr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 name="Content Placeholder 5">
            <a:extLst>
              <a:ext uri="{FF2B5EF4-FFF2-40B4-BE49-F238E27FC236}">
                <a16:creationId xmlns:a16="http://schemas.microsoft.com/office/drawing/2014/main" id="{6BFE79FB-A1E0-9C5E-A6E5-EB90C80D771F}"/>
              </a:ext>
            </a:extLst>
          </p:cNvPr>
          <p:cNvSpPr>
            <a:spLocks noGrp="1"/>
          </p:cNvSpPr>
          <p:nvPr>
            <p:ph sz="quarter" idx="12"/>
          </p:nvPr>
        </p:nvSpPr>
        <p:spPr>
          <a:xfrm>
            <a:off x="6806273" y="1733251"/>
            <a:ext cx="4633353" cy="4561671"/>
          </a:xfrm>
        </p:spPr>
        <p:txBody>
          <a:bodyPr>
            <a:normAutofit/>
          </a:bodyPr>
          <a:lstStyle>
            <a:lvl1pPr marL="0" indent="0">
              <a:buNone/>
              <a:defRPr sz="1800" b="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 name="Date Placeholder 8">
            <a:extLst>
              <a:ext uri="{FF2B5EF4-FFF2-40B4-BE49-F238E27FC236}">
                <a16:creationId xmlns:a16="http://schemas.microsoft.com/office/drawing/2014/main" id="{1F4DD777-6D52-9BE7-2B64-6645707197A6}"/>
              </a:ext>
            </a:extLst>
          </p:cNvPr>
          <p:cNvSpPr>
            <a:spLocks noGrp="1"/>
          </p:cNvSpPr>
          <p:nvPr>
            <p:ph type="dt" sz="half" idx="2"/>
          </p:nvPr>
        </p:nvSpPr>
        <p:spPr>
          <a:xfrm>
            <a:off x="1128612"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5" name="Slide Number Placeholder 9">
            <a:extLst>
              <a:ext uri="{FF2B5EF4-FFF2-40B4-BE49-F238E27FC236}">
                <a16:creationId xmlns:a16="http://schemas.microsoft.com/office/drawing/2014/main" id="{46BD07B0-9D0B-036B-09E6-674D3BBF01F2}"/>
              </a:ext>
            </a:extLst>
          </p:cNvPr>
          <p:cNvSpPr>
            <a:spLocks noGrp="1"/>
          </p:cNvSpPr>
          <p:nvPr>
            <p:ph type="sldNum" sz="quarter" idx="4"/>
          </p:nvPr>
        </p:nvSpPr>
        <p:spPr>
          <a:xfrm>
            <a:off x="752374"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7301503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CD979-A219-838F-AAE7-EE1500E75185}"/>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3" name="Content Placeholder 5">
            <a:extLst>
              <a:ext uri="{FF2B5EF4-FFF2-40B4-BE49-F238E27FC236}">
                <a16:creationId xmlns:a16="http://schemas.microsoft.com/office/drawing/2014/main" id="{580DDFB3-B910-F103-147A-5273F52F1DA7}"/>
              </a:ext>
            </a:extLst>
          </p:cNvPr>
          <p:cNvSpPr>
            <a:spLocks noGrp="1"/>
          </p:cNvSpPr>
          <p:nvPr>
            <p:ph sz="quarter" idx="11"/>
          </p:nvPr>
        </p:nvSpPr>
        <p:spPr>
          <a:xfrm>
            <a:off x="752374" y="1733251"/>
            <a:ext cx="4633353" cy="3269481"/>
          </a:xfrm>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 name="Content Placeholder 5">
            <a:extLst>
              <a:ext uri="{FF2B5EF4-FFF2-40B4-BE49-F238E27FC236}">
                <a16:creationId xmlns:a16="http://schemas.microsoft.com/office/drawing/2014/main" id="{FBB6A342-F63B-26D8-F21B-F79D9BA2E60A}"/>
              </a:ext>
            </a:extLst>
          </p:cNvPr>
          <p:cNvSpPr>
            <a:spLocks noGrp="1"/>
          </p:cNvSpPr>
          <p:nvPr>
            <p:ph sz="quarter" idx="12"/>
          </p:nvPr>
        </p:nvSpPr>
        <p:spPr>
          <a:xfrm>
            <a:off x="6806273" y="1733251"/>
            <a:ext cx="4633353" cy="4561671"/>
          </a:xfrm>
        </p:spPr>
        <p:txBody>
          <a:bodyPr>
            <a:normAutofit/>
          </a:bodyPr>
          <a:lstStyle>
            <a:lvl1pPr marL="0" indent="0">
              <a:buNone/>
              <a:defRPr sz="1800" b="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 name="Date Placeholder 8">
            <a:extLst>
              <a:ext uri="{FF2B5EF4-FFF2-40B4-BE49-F238E27FC236}">
                <a16:creationId xmlns:a16="http://schemas.microsoft.com/office/drawing/2014/main" id="{301BA937-7FCC-CF69-4097-6B698C295A51}"/>
              </a:ext>
            </a:extLst>
          </p:cNvPr>
          <p:cNvSpPr>
            <a:spLocks noGrp="1"/>
          </p:cNvSpPr>
          <p:nvPr>
            <p:ph type="dt" sz="half" idx="2"/>
          </p:nvPr>
        </p:nvSpPr>
        <p:spPr>
          <a:xfrm>
            <a:off x="1128612"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6" name="Slide Number Placeholder 9">
            <a:extLst>
              <a:ext uri="{FF2B5EF4-FFF2-40B4-BE49-F238E27FC236}">
                <a16:creationId xmlns:a16="http://schemas.microsoft.com/office/drawing/2014/main" id="{A2D34E3B-9168-6A85-4CAC-E77F32891492}"/>
              </a:ext>
            </a:extLst>
          </p:cNvPr>
          <p:cNvSpPr>
            <a:spLocks noGrp="1"/>
          </p:cNvSpPr>
          <p:nvPr>
            <p:ph type="sldNum" sz="quarter" idx="4"/>
          </p:nvPr>
        </p:nvSpPr>
        <p:spPr>
          <a:xfrm>
            <a:off x="752374"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1070679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1E231-2A9A-7E07-D6D7-ED7290F92015}"/>
              </a:ext>
            </a:extLst>
          </p:cNvPr>
          <p:cNvSpPr/>
          <p:nvPr userDrawn="1"/>
        </p:nvSpPr>
        <p:spPr>
          <a:xfrm>
            <a:off x="10915048" y="0"/>
            <a:ext cx="1276952" cy="471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6" name="Picture 5">
            <a:extLst>
              <a:ext uri="{FF2B5EF4-FFF2-40B4-BE49-F238E27FC236}">
                <a16:creationId xmlns:a16="http://schemas.microsoft.com/office/drawing/2014/main" id="{3591B66E-55F5-F4B0-04E7-8E617C84A46C}"/>
              </a:ext>
            </a:extLst>
          </p:cNvPr>
          <p:cNvPicPr>
            <a:picLocks noChangeAspect="1"/>
          </p:cNvPicPr>
          <p:nvPr userDrawn="1"/>
        </p:nvPicPr>
        <p:blipFill>
          <a:blip r:embed="rId2"/>
          <a:stretch>
            <a:fillRect/>
          </a:stretch>
        </p:blipFill>
        <p:spPr>
          <a:xfrm>
            <a:off x="2845468" y="2307654"/>
            <a:ext cx="6501064" cy="1665185"/>
          </a:xfrm>
          <a:prstGeom prst="rect">
            <a:avLst/>
          </a:prstGeom>
        </p:spPr>
      </p:pic>
      <p:sp>
        <p:nvSpPr>
          <p:cNvPr id="8" name="Subtitle 2">
            <a:extLst>
              <a:ext uri="{FF2B5EF4-FFF2-40B4-BE49-F238E27FC236}">
                <a16:creationId xmlns:a16="http://schemas.microsoft.com/office/drawing/2014/main" id="{6F44A9DF-AC89-1B4D-1996-E57226DD171F}"/>
              </a:ext>
            </a:extLst>
          </p:cNvPr>
          <p:cNvSpPr>
            <a:spLocks noGrp="1"/>
          </p:cNvSpPr>
          <p:nvPr>
            <p:ph type="subTitle" idx="1"/>
          </p:nvPr>
        </p:nvSpPr>
        <p:spPr>
          <a:xfrm>
            <a:off x="2453878" y="5802314"/>
            <a:ext cx="7284244" cy="462755"/>
          </a:xfrm>
        </p:spPr>
        <p:txBody>
          <a:bodyPr>
            <a:normAutofit/>
          </a:bodyPr>
          <a:lstStyle>
            <a:lvl1pPr marL="0" indent="0" algn="ctr">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S" dirty="0"/>
          </a:p>
        </p:txBody>
      </p:sp>
    </p:spTree>
    <p:extLst>
      <p:ext uri="{BB962C8B-B14F-4D97-AF65-F5344CB8AC3E}">
        <p14:creationId xmlns:p14="http://schemas.microsoft.com/office/powerpoint/2010/main" val="9490063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4830E7CA-CEA0-BC41-15B7-07F3DC0BCE4C}"/>
              </a:ext>
            </a:extLst>
          </p:cNvPr>
          <p:cNvSpPr>
            <a:spLocks noGrp="1"/>
          </p:cNvSpPr>
          <p:nvPr>
            <p:ph idx="1"/>
          </p:nvPr>
        </p:nvSpPr>
        <p:spPr>
          <a:xfrm>
            <a:off x="838200" y="1825625"/>
            <a:ext cx="10363200" cy="40679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sp>
        <p:nvSpPr>
          <p:cNvPr id="11" name="Title 1">
            <a:extLst>
              <a:ext uri="{FF2B5EF4-FFF2-40B4-BE49-F238E27FC236}">
                <a16:creationId xmlns:a16="http://schemas.microsoft.com/office/drawing/2014/main" id="{8C43AC0E-61AC-8D87-8134-F5FC5CE49A21}"/>
              </a:ext>
            </a:extLst>
          </p:cNvPr>
          <p:cNvSpPr>
            <a:spLocks noGrp="1"/>
          </p:cNvSpPr>
          <p:nvPr>
            <p:ph type="title"/>
          </p:nvPr>
        </p:nvSpPr>
        <p:spPr>
          <a:xfrm>
            <a:off x="838200" y="365125"/>
            <a:ext cx="10367963" cy="1325563"/>
          </a:xfrm>
          <a:prstGeom prst="rect">
            <a:avLst/>
          </a:prstGeom>
        </p:spPr>
        <p:txBody>
          <a:bodyPr/>
          <a:lstStyle>
            <a:lvl1pPr>
              <a:defRPr>
                <a:solidFill>
                  <a:schemeClr val="tx1"/>
                </a:solidFill>
              </a:defRPr>
            </a:lvl1pPr>
          </a:lstStyle>
          <a:p>
            <a:r>
              <a:rPr lang="en-US"/>
              <a:t>Click to edit Master title style</a:t>
            </a:r>
            <a:endParaRPr lang="en-IS" dirty="0"/>
          </a:p>
        </p:txBody>
      </p:sp>
      <p:sp>
        <p:nvSpPr>
          <p:cNvPr id="2" name="Date Placeholder 8">
            <a:extLst>
              <a:ext uri="{FF2B5EF4-FFF2-40B4-BE49-F238E27FC236}">
                <a16:creationId xmlns:a16="http://schemas.microsoft.com/office/drawing/2014/main" id="{AF838D70-B16E-12EF-26FB-AE1139553CE8}"/>
              </a:ext>
            </a:extLst>
          </p:cNvPr>
          <p:cNvSpPr>
            <a:spLocks noGrp="1"/>
          </p:cNvSpPr>
          <p:nvPr>
            <p:ph type="dt" sz="half" idx="2"/>
          </p:nvPr>
        </p:nvSpPr>
        <p:spPr>
          <a:xfrm>
            <a:off x="1214438"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3" name="Slide Number Placeholder 9">
            <a:extLst>
              <a:ext uri="{FF2B5EF4-FFF2-40B4-BE49-F238E27FC236}">
                <a16:creationId xmlns:a16="http://schemas.microsoft.com/office/drawing/2014/main" id="{8C1FC6DF-D0D5-E1C5-60AD-F5377ECC5345}"/>
              </a:ext>
            </a:extLst>
          </p:cNvPr>
          <p:cNvSpPr>
            <a:spLocks noGrp="1"/>
          </p:cNvSpPr>
          <p:nvPr>
            <p:ph type="sldNum" sz="quarter" idx="4"/>
          </p:nvPr>
        </p:nvSpPr>
        <p:spPr>
          <a:xfrm>
            <a:off x="838200"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4118368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9A03-6711-14D7-AF7E-8BC98C2334EF}"/>
              </a:ext>
            </a:extLst>
          </p:cNvPr>
          <p:cNvSpPr>
            <a:spLocks noGrp="1"/>
          </p:cNvSpPr>
          <p:nvPr>
            <p:ph type="title"/>
          </p:nvPr>
        </p:nvSpPr>
        <p:spPr/>
        <p:txBody>
          <a:bodyPr/>
          <a:lstStyle/>
          <a:p>
            <a:r>
              <a:rPr lang="en-US"/>
              <a:t>Click to edit Master title style</a:t>
            </a:r>
            <a:endParaRPr lang="en-IS"/>
          </a:p>
        </p:txBody>
      </p:sp>
      <p:sp>
        <p:nvSpPr>
          <p:cNvPr id="3" name="Content Placeholder 2">
            <a:extLst>
              <a:ext uri="{FF2B5EF4-FFF2-40B4-BE49-F238E27FC236}">
                <a16:creationId xmlns:a16="http://schemas.microsoft.com/office/drawing/2014/main" id="{EF755C59-5E56-D638-BF0F-02A23762D1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a:p>
        </p:txBody>
      </p:sp>
      <p:sp>
        <p:nvSpPr>
          <p:cNvPr id="4" name="Content Placeholder 3">
            <a:extLst>
              <a:ext uri="{FF2B5EF4-FFF2-40B4-BE49-F238E27FC236}">
                <a16:creationId xmlns:a16="http://schemas.microsoft.com/office/drawing/2014/main" id="{12D12799-FAD0-18B0-DA44-66047112E9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a:p>
        </p:txBody>
      </p:sp>
      <p:sp>
        <p:nvSpPr>
          <p:cNvPr id="5" name="Date Placeholder 8">
            <a:extLst>
              <a:ext uri="{FF2B5EF4-FFF2-40B4-BE49-F238E27FC236}">
                <a16:creationId xmlns:a16="http://schemas.microsoft.com/office/drawing/2014/main" id="{6FCC989F-4C4F-7E61-FB47-0CD9CDFAB51C}"/>
              </a:ext>
            </a:extLst>
          </p:cNvPr>
          <p:cNvSpPr>
            <a:spLocks noGrp="1"/>
          </p:cNvSpPr>
          <p:nvPr>
            <p:ph type="dt" sz="half" idx="10"/>
          </p:nvPr>
        </p:nvSpPr>
        <p:spPr>
          <a:xfrm>
            <a:off x="1214438"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6" name="Slide Number Placeholder 9">
            <a:extLst>
              <a:ext uri="{FF2B5EF4-FFF2-40B4-BE49-F238E27FC236}">
                <a16:creationId xmlns:a16="http://schemas.microsoft.com/office/drawing/2014/main" id="{2FF7D9E6-D68C-08CB-4956-2AAACD03F9E1}"/>
              </a:ext>
            </a:extLst>
          </p:cNvPr>
          <p:cNvSpPr>
            <a:spLocks noGrp="1"/>
          </p:cNvSpPr>
          <p:nvPr>
            <p:ph type="sldNum" sz="quarter" idx="4"/>
          </p:nvPr>
        </p:nvSpPr>
        <p:spPr>
          <a:xfrm>
            <a:off x="838200"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3158209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6461D9-EDBF-DBF3-1E77-E354C83825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S" dirty="0"/>
          </a:p>
        </p:txBody>
      </p:sp>
      <p:sp>
        <p:nvSpPr>
          <p:cNvPr id="6" name="Text Placeholder 2">
            <a:extLst>
              <a:ext uri="{FF2B5EF4-FFF2-40B4-BE49-F238E27FC236}">
                <a16:creationId xmlns:a16="http://schemas.microsoft.com/office/drawing/2014/main" id="{05AA2740-2DAB-13E4-9929-980AC77EE9EE}"/>
              </a:ext>
            </a:extLst>
          </p:cNvPr>
          <p:cNvSpPr>
            <a:spLocks noGrp="1"/>
          </p:cNvSpPr>
          <p:nvPr>
            <p:ph type="body" idx="1"/>
          </p:nvPr>
        </p:nvSpPr>
        <p:spPr>
          <a:xfrm>
            <a:off x="839788" y="1681163"/>
            <a:ext cx="5029201" cy="823912"/>
          </a:xfrm>
        </p:spPr>
        <p:txBody>
          <a:bodyPr anchor="b"/>
          <a:lstStyle>
            <a:lvl1pPr marL="0" indent="0">
              <a:buNone/>
              <a:defRPr sz="2400" b="1" i="0">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7A0490B3-A432-E5ED-A270-1EFD1E717A11}"/>
              </a:ext>
            </a:extLst>
          </p:cNvPr>
          <p:cNvSpPr>
            <a:spLocks noGrp="1"/>
          </p:cNvSpPr>
          <p:nvPr>
            <p:ph sz="half" idx="2"/>
          </p:nvPr>
        </p:nvSpPr>
        <p:spPr>
          <a:xfrm>
            <a:off x="839788" y="2505075"/>
            <a:ext cx="5029201" cy="341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sp>
        <p:nvSpPr>
          <p:cNvPr id="8" name="Text Placeholder 4">
            <a:extLst>
              <a:ext uri="{FF2B5EF4-FFF2-40B4-BE49-F238E27FC236}">
                <a16:creationId xmlns:a16="http://schemas.microsoft.com/office/drawing/2014/main" id="{E39F6A54-543C-DC45-9A93-7ABD14D0CB00}"/>
              </a:ext>
            </a:extLst>
          </p:cNvPr>
          <p:cNvSpPr>
            <a:spLocks noGrp="1"/>
          </p:cNvSpPr>
          <p:nvPr>
            <p:ph type="body" sz="quarter" idx="3"/>
          </p:nvPr>
        </p:nvSpPr>
        <p:spPr>
          <a:xfrm>
            <a:off x="6172200" y="1681163"/>
            <a:ext cx="5029200" cy="823912"/>
          </a:xfrm>
        </p:spPr>
        <p:txBody>
          <a:bodyPr anchor="b"/>
          <a:lstStyle>
            <a:lvl1pPr marL="0" indent="0">
              <a:buNone/>
              <a:defRPr sz="2400" b="1" i="0">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61B0B1DC-EFC5-081D-825A-4482E68A133B}"/>
              </a:ext>
            </a:extLst>
          </p:cNvPr>
          <p:cNvSpPr>
            <a:spLocks noGrp="1"/>
          </p:cNvSpPr>
          <p:nvPr>
            <p:ph sz="quarter" idx="4"/>
          </p:nvPr>
        </p:nvSpPr>
        <p:spPr>
          <a:xfrm>
            <a:off x="6172200" y="2505075"/>
            <a:ext cx="5029200" cy="341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sp>
        <p:nvSpPr>
          <p:cNvPr id="2" name="Date Placeholder 8">
            <a:extLst>
              <a:ext uri="{FF2B5EF4-FFF2-40B4-BE49-F238E27FC236}">
                <a16:creationId xmlns:a16="http://schemas.microsoft.com/office/drawing/2014/main" id="{D936C8C1-11A5-1161-5A1B-CB7D07F38738}"/>
              </a:ext>
            </a:extLst>
          </p:cNvPr>
          <p:cNvSpPr>
            <a:spLocks noGrp="1"/>
          </p:cNvSpPr>
          <p:nvPr>
            <p:ph type="dt" sz="half" idx="10"/>
          </p:nvPr>
        </p:nvSpPr>
        <p:spPr>
          <a:xfrm>
            <a:off x="1214438"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10" name="Slide Number Placeholder 9">
            <a:extLst>
              <a:ext uri="{FF2B5EF4-FFF2-40B4-BE49-F238E27FC236}">
                <a16:creationId xmlns:a16="http://schemas.microsoft.com/office/drawing/2014/main" id="{394FEF11-3A86-1E4A-3347-EF1933CFB2A9}"/>
              </a:ext>
            </a:extLst>
          </p:cNvPr>
          <p:cNvSpPr>
            <a:spLocks noGrp="1"/>
          </p:cNvSpPr>
          <p:nvPr>
            <p:ph type="sldNum" sz="quarter" idx="11"/>
          </p:nvPr>
        </p:nvSpPr>
        <p:spPr>
          <a:xfrm>
            <a:off x="838200"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1292710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5567-ED3C-A1AF-86F8-C0D564450A51}"/>
              </a:ext>
            </a:extLst>
          </p:cNvPr>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Figtree" pitchFamily="2" charset="0"/>
                <a:ea typeface="+mj-ea"/>
                <a:cs typeface="+mj-cs"/>
              </a:defRPr>
            </a:lvl1pPr>
          </a:lstStyle>
          <a:p>
            <a:r>
              <a:rPr lang="en-GB" dirty="0"/>
              <a:t>Click to edit Master title style</a:t>
            </a:r>
            <a:endParaRPr lang="en-IS" dirty="0"/>
          </a:p>
        </p:txBody>
      </p:sp>
      <p:pic>
        <p:nvPicPr>
          <p:cNvPr id="3" name="Picture 2">
            <a:extLst>
              <a:ext uri="{FF2B5EF4-FFF2-40B4-BE49-F238E27FC236}">
                <a16:creationId xmlns:a16="http://schemas.microsoft.com/office/drawing/2014/main" id="{CA1E7E64-AF43-4306-2BBF-EEC0C871FAE9}"/>
              </a:ext>
            </a:extLst>
          </p:cNvPr>
          <p:cNvPicPr>
            <a:picLocks noChangeAspect="1"/>
          </p:cNvPicPr>
          <p:nvPr userDrawn="1"/>
        </p:nvPicPr>
        <p:blipFill>
          <a:blip r:embed="rId2"/>
          <a:stretch>
            <a:fillRect/>
          </a:stretch>
        </p:blipFill>
        <p:spPr>
          <a:xfrm>
            <a:off x="11006532" y="212541"/>
            <a:ext cx="983293" cy="251861"/>
          </a:xfrm>
          <a:prstGeom prst="rect">
            <a:avLst/>
          </a:prstGeom>
        </p:spPr>
      </p:pic>
    </p:spTree>
    <p:extLst>
      <p:ext uri="{BB962C8B-B14F-4D97-AF65-F5344CB8AC3E}">
        <p14:creationId xmlns:p14="http://schemas.microsoft.com/office/powerpoint/2010/main" val="350788253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8">
            <a:extLst>
              <a:ext uri="{FF2B5EF4-FFF2-40B4-BE49-F238E27FC236}">
                <a16:creationId xmlns:a16="http://schemas.microsoft.com/office/drawing/2014/main" id="{A8C74A4A-2C4B-1DA0-C8A9-874623A3B014}"/>
              </a:ext>
            </a:extLst>
          </p:cNvPr>
          <p:cNvSpPr>
            <a:spLocks noGrp="1"/>
          </p:cNvSpPr>
          <p:nvPr>
            <p:ph type="dt" sz="half" idx="2"/>
          </p:nvPr>
        </p:nvSpPr>
        <p:spPr>
          <a:xfrm>
            <a:off x="1128612"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6" name="Slide Number Placeholder 9">
            <a:extLst>
              <a:ext uri="{FF2B5EF4-FFF2-40B4-BE49-F238E27FC236}">
                <a16:creationId xmlns:a16="http://schemas.microsoft.com/office/drawing/2014/main" id="{CF0532EF-CEF7-7D37-06F2-B67F285F2814}"/>
              </a:ext>
            </a:extLst>
          </p:cNvPr>
          <p:cNvSpPr>
            <a:spLocks noGrp="1"/>
          </p:cNvSpPr>
          <p:nvPr>
            <p:ph type="sldNum" sz="quarter" idx="4"/>
          </p:nvPr>
        </p:nvSpPr>
        <p:spPr>
          <a:xfrm>
            <a:off x="752374"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
        <p:nvSpPr>
          <p:cNvPr id="7" name="Title 1">
            <a:extLst>
              <a:ext uri="{FF2B5EF4-FFF2-40B4-BE49-F238E27FC236}">
                <a16:creationId xmlns:a16="http://schemas.microsoft.com/office/drawing/2014/main" id="{62BE0FBD-B55B-D91A-526E-47C3A050AA1C}"/>
              </a:ext>
            </a:extLst>
          </p:cNvPr>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Figtree" pitchFamily="2" charset="0"/>
                <a:ea typeface="+mj-ea"/>
                <a:cs typeface="+mj-cs"/>
              </a:defRPr>
            </a:lvl1pPr>
          </a:lstStyle>
          <a:p>
            <a:r>
              <a:rPr lang="en-GB" dirty="0"/>
              <a:t>Click to edit Master title style</a:t>
            </a:r>
            <a:endParaRPr lang="en-IS" dirty="0"/>
          </a:p>
        </p:txBody>
      </p:sp>
    </p:spTree>
    <p:extLst>
      <p:ext uri="{BB962C8B-B14F-4D97-AF65-F5344CB8AC3E}">
        <p14:creationId xmlns:p14="http://schemas.microsoft.com/office/powerpoint/2010/main" val="128008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7C5D-65B0-D8D5-619D-C1C35DEEA1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S" dirty="0"/>
          </a:p>
        </p:txBody>
      </p:sp>
      <p:sp>
        <p:nvSpPr>
          <p:cNvPr id="3" name="Content Placeholder 2">
            <a:extLst>
              <a:ext uri="{FF2B5EF4-FFF2-40B4-BE49-F238E27FC236}">
                <a16:creationId xmlns:a16="http://schemas.microsoft.com/office/drawing/2014/main" id="{195BD330-C611-946D-8AB4-A0796198B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sp>
        <p:nvSpPr>
          <p:cNvPr id="4" name="Text Placeholder 3">
            <a:extLst>
              <a:ext uri="{FF2B5EF4-FFF2-40B4-BE49-F238E27FC236}">
                <a16:creationId xmlns:a16="http://schemas.microsoft.com/office/drawing/2014/main" id="{E0266E43-D80A-1BCF-1F81-E9B104D75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8">
            <a:extLst>
              <a:ext uri="{FF2B5EF4-FFF2-40B4-BE49-F238E27FC236}">
                <a16:creationId xmlns:a16="http://schemas.microsoft.com/office/drawing/2014/main" id="{98C0530A-E1A2-D9CE-C968-AE7260C68DE5}"/>
              </a:ext>
            </a:extLst>
          </p:cNvPr>
          <p:cNvSpPr>
            <a:spLocks noGrp="1"/>
          </p:cNvSpPr>
          <p:nvPr>
            <p:ph type="dt" sz="half" idx="13"/>
          </p:nvPr>
        </p:nvSpPr>
        <p:spPr>
          <a:xfrm>
            <a:off x="1128612"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9" name="Slide Number Placeholder 9">
            <a:extLst>
              <a:ext uri="{FF2B5EF4-FFF2-40B4-BE49-F238E27FC236}">
                <a16:creationId xmlns:a16="http://schemas.microsoft.com/office/drawing/2014/main" id="{AC150542-A236-B72C-A126-82F41D2D4640}"/>
              </a:ext>
            </a:extLst>
          </p:cNvPr>
          <p:cNvSpPr txBox="1">
            <a:spLocks/>
          </p:cNvSpPr>
          <p:nvPr userDrawn="1"/>
        </p:nvSpPr>
        <p:spPr>
          <a:xfrm>
            <a:off x="752374" y="6427790"/>
            <a:ext cx="361950" cy="365125"/>
          </a:xfrm>
          <a:prstGeom prst="rect">
            <a:avLst/>
          </a:prstGeom>
        </p:spPr>
        <p:txBody>
          <a:bodyPr anchor="ctr"/>
          <a:lstStyle>
            <a:defPPr>
              <a:defRPr lang="en-I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2034918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A926FE-6D65-AFCB-B1D4-C64E4338EF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S" dirty="0"/>
          </a:p>
        </p:txBody>
      </p:sp>
      <p:sp>
        <p:nvSpPr>
          <p:cNvPr id="6" name="Picture Placeholder 2">
            <a:extLst>
              <a:ext uri="{FF2B5EF4-FFF2-40B4-BE49-F238E27FC236}">
                <a16:creationId xmlns:a16="http://schemas.microsoft.com/office/drawing/2014/main" id="{204049DB-FD65-72F5-A8C0-74A21EF4D5E3}"/>
              </a:ext>
            </a:extLst>
          </p:cNvPr>
          <p:cNvSpPr>
            <a:spLocks noGrp="1"/>
          </p:cNvSpPr>
          <p:nvPr>
            <p:ph type="pic" idx="1"/>
          </p:nvPr>
        </p:nvSpPr>
        <p:spPr>
          <a:xfrm>
            <a:off x="5183188" y="987425"/>
            <a:ext cx="5861050" cy="47347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S" dirty="0"/>
          </a:p>
        </p:txBody>
      </p:sp>
      <p:sp>
        <p:nvSpPr>
          <p:cNvPr id="7" name="Text Placeholder 3">
            <a:extLst>
              <a:ext uri="{FF2B5EF4-FFF2-40B4-BE49-F238E27FC236}">
                <a16:creationId xmlns:a16="http://schemas.microsoft.com/office/drawing/2014/main" id="{B13CA8B5-9B36-03C8-22AB-2545F12CA77F}"/>
              </a:ext>
            </a:extLst>
          </p:cNvPr>
          <p:cNvSpPr>
            <a:spLocks noGrp="1"/>
          </p:cNvSpPr>
          <p:nvPr>
            <p:ph type="body" sz="half" idx="2"/>
          </p:nvPr>
        </p:nvSpPr>
        <p:spPr>
          <a:xfrm>
            <a:off x="839788" y="2057400"/>
            <a:ext cx="3932237" cy="36647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8">
            <a:extLst>
              <a:ext uri="{FF2B5EF4-FFF2-40B4-BE49-F238E27FC236}">
                <a16:creationId xmlns:a16="http://schemas.microsoft.com/office/drawing/2014/main" id="{9F22ED29-DCD2-3C89-EC82-48D050968384}"/>
              </a:ext>
            </a:extLst>
          </p:cNvPr>
          <p:cNvSpPr>
            <a:spLocks noGrp="1"/>
          </p:cNvSpPr>
          <p:nvPr>
            <p:ph type="dt" sz="half" idx="10"/>
          </p:nvPr>
        </p:nvSpPr>
        <p:spPr>
          <a:xfrm>
            <a:off x="1214438"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3" name="Slide Number Placeholder 9">
            <a:extLst>
              <a:ext uri="{FF2B5EF4-FFF2-40B4-BE49-F238E27FC236}">
                <a16:creationId xmlns:a16="http://schemas.microsoft.com/office/drawing/2014/main" id="{9CFDC59F-6FC2-B442-F1C3-7D349B721FB6}"/>
              </a:ext>
            </a:extLst>
          </p:cNvPr>
          <p:cNvSpPr>
            <a:spLocks noGrp="1"/>
          </p:cNvSpPr>
          <p:nvPr>
            <p:ph type="sldNum" sz="quarter" idx="4"/>
          </p:nvPr>
        </p:nvSpPr>
        <p:spPr>
          <a:xfrm>
            <a:off x="838200"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154886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B5DD5B-9D8F-A3F4-5C42-068DFCF8E007}"/>
              </a:ext>
            </a:extLst>
          </p:cNvPr>
          <p:cNvSpPr>
            <a:spLocks noGrp="1"/>
          </p:cNvSpPr>
          <p:nvPr>
            <p:ph type="title"/>
          </p:nvPr>
        </p:nvSpPr>
        <p:spPr>
          <a:xfrm>
            <a:off x="838200" y="742013"/>
            <a:ext cx="10367963" cy="4714407"/>
          </a:xfrm>
          <a:prstGeom prst="rect">
            <a:avLst/>
          </a:prstGeom>
        </p:spPr>
        <p:txBody>
          <a:bodyPr/>
          <a:lstStyle>
            <a:lvl1pPr>
              <a:defRPr>
                <a:solidFill>
                  <a:schemeClr val="tx1"/>
                </a:solidFill>
              </a:defRPr>
            </a:lvl1pPr>
          </a:lstStyle>
          <a:p>
            <a:r>
              <a:rPr lang="en-US"/>
              <a:t>Click to edit Master title style</a:t>
            </a:r>
            <a:endParaRPr lang="en-IS" dirty="0"/>
          </a:p>
        </p:txBody>
      </p:sp>
      <p:sp>
        <p:nvSpPr>
          <p:cNvPr id="2" name="Date Placeholder 8">
            <a:extLst>
              <a:ext uri="{FF2B5EF4-FFF2-40B4-BE49-F238E27FC236}">
                <a16:creationId xmlns:a16="http://schemas.microsoft.com/office/drawing/2014/main" id="{2BEE25BB-3BE6-FFC4-72F9-B92DC7AA14E9}"/>
              </a:ext>
            </a:extLst>
          </p:cNvPr>
          <p:cNvSpPr>
            <a:spLocks noGrp="1"/>
          </p:cNvSpPr>
          <p:nvPr>
            <p:ph type="dt" sz="half" idx="2"/>
          </p:nvPr>
        </p:nvSpPr>
        <p:spPr>
          <a:xfrm>
            <a:off x="1214438"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4" name="Slide Number Placeholder 9">
            <a:extLst>
              <a:ext uri="{FF2B5EF4-FFF2-40B4-BE49-F238E27FC236}">
                <a16:creationId xmlns:a16="http://schemas.microsoft.com/office/drawing/2014/main" id="{3F9E04AC-CF74-B09E-D8CC-66F5D2283A54}"/>
              </a:ext>
            </a:extLst>
          </p:cNvPr>
          <p:cNvSpPr>
            <a:spLocks noGrp="1"/>
          </p:cNvSpPr>
          <p:nvPr>
            <p:ph type="sldNum" sz="quarter" idx="4"/>
          </p:nvPr>
        </p:nvSpPr>
        <p:spPr>
          <a:xfrm>
            <a:off x="838200"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1518159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E1BB4A8-43B7-413E-325C-6863E60CA00C}"/>
              </a:ext>
            </a:extLst>
          </p:cNvPr>
          <p:cNvSpPr>
            <a:spLocks noGrp="1"/>
          </p:cNvSpPr>
          <p:nvPr>
            <p:ph type="title"/>
          </p:nvPr>
        </p:nvSpPr>
        <p:spPr>
          <a:xfrm>
            <a:off x="838200" y="742013"/>
            <a:ext cx="10367963" cy="4714407"/>
          </a:xfrm>
          <a:prstGeom prst="rect">
            <a:avLst/>
          </a:prstGeom>
        </p:spPr>
        <p:txBody>
          <a:bodyPr/>
          <a:lstStyle>
            <a:lvl1pPr>
              <a:defRPr>
                <a:solidFill>
                  <a:schemeClr val="tx1"/>
                </a:solidFill>
              </a:defRPr>
            </a:lvl1pPr>
          </a:lstStyle>
          <a:p>
            <a:r>
              <a:rPr lang="en-US"/>
              <a:t>Click to edit Master title style</a:t>
            </a:r>
            <a:endParaRPr lang="en-IS" dirty="0"/>
          </a:p>
        </p:txBody>
      </p:sp>
      <p:pic>
        <p:nvPicPr>
          <p:cNvPr id="5" name="Picture 4">
            <a:extLst>
              <a:ext uri="{FF2B5EF4-FFF2-40B4-BE49-F238E27FC236}">
                <a16:creationId xmlns:a16="http://schemas.microsoft.com/office/drawing/2014/main" id="{41FDF1FC-6E56-E6EC-7C32-FB1D49CC1C15}"/>
              </a:ext>
            </a:extLst>
          </p:cNvPr>
          <p:cNvPicPr>
            <a:picLocks noChangeAspect="1"/>
          </p:cNvPicPr>
          <p:nvPr userDrawn="1"/>
        </p:nvPicPr>
        <p:blipFill>
          <a:blip r:embed="rId2"/>
          <a:stretch>
            <a:fillRect/>
          </a:stretch>
        </p:blipFill>
        <p:spPr>
          <a:xfrm>
            <a:off x="11006532" y="212541"/>
            <a:ext cx="983293" cy="251861"/>
          </a:xfrm>
          <a:prstGeom prst="rect">
            <a:avLst/>
          </a:prstGeom>
        </p:spPr>
      </p:pic>
      <p:sp>
        <p:nvSpPr>
          <p:cNvPr id="2" name="Date Placeholder 8">
            <a:extLst>
              <a:ext uri="{FF2B5EF4-FFF2-40B4-BE49-F238E27FC236}">
                <a16:creationId xmlns:a16="http://schemas.microsoft.com/office/drawing/2014/main" id="{ABABF97B-B0DB-7AD0-948A-BBA9E5E9908C}"/>
              </a:ext>
            </a:extLst>
          </p:cNvPr>
          <p:cNvSpPr>
            <a:spLocks noGrp="1"/>
          </p:cNvSpPr>
          <p:nvPr>
            <p:ph type="dt" sz="half" idx="2"/>
          </p:nvPr>
        </p:nvSpPr>
        <p:spPr>
          <a:xfrm>
            <a:off x="1214438"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4" name="Slide Number Placeholder 9">
            <a:extLst>
              <a:ext uri="{FF2B5EF4-FFF2-40B4-BE49-F238E27FC236}">
                <a16:creationId xmlns:a16="http://schemas.microsoft.com/office/drawing/2014/main" id="{8CF61D9D-A84F-4B5E-F67D-69D232233685}"/>
              </a:ext>
            </a:extLst>
          </p:cNvPr>
          <p:cNvSpPr>
            <a:spLocks noGrp="1"/>
          </p:cNvSpPr>
          <p:nvPr>
            <p:ph type="sldNum" sz="quarter" idx="4"/>
          </p:nvPr>
        </p:nvSpPr>
        <p:spPr>
          <a:xfrm>
            <a:off x="838200"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327046171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1D85-25B9-4063-838C-FB35BA9F3B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3CB16C-A72E-4967-A853-99BD9C842BF9}"/>
              </a:ext>
            </a:extLst>
          </p:cNvPr>
          <p:cNvSpPr>
            <a:spLocks noGrp="1"/>
          </p:cNvSpPr>
          <p:nvPr>
            <p:ph type="dt" sz="half" idx="10"/>
          </p:nvPr>
        </p:nvSpPr>
        <p:spPr/>
        <p:txBody>
          <a:bodyPr/>
          <a:lstStyle/>
          <a:p>
            <a:fld id="{954314CC-5D1E-0D4F-8B59-0EC8FE82FB87}" type="datetimeFigureOut">
              <a:rPr lang="en-IS" smtClean="0"/>
              <a:pPr/>
              <a:t>05/11/2025</a:t>
            </a:fld>
            <a:endParaRPr lang="en-IS"/>
          </a:p>
        </p:txBody>
      </p:sp>
      <p:sp>
        <p:nvSpPr>
          <p:cNvPr id="4" name="Slide Number Placeholder 3">
            <a:extLst>
              <a:ext uri="{FF2B5EF4-FFF2-40B4-BE49-F238E27FC236}">
                <a16:creationId xmlns:a16="http://schemas.microsoft.com/office/drawing/2014/main" id="{773CEFDB-4381-4180-945E-FD0646642CFA}"/>
              </a:ext>
            </a:extLst>
          </p:cNvPr>
          <p:cNvSpPr>
            <a:spLocks noGrp="1"/>
          </p:cNvSpPr>
          <p:nvPr>
            <p:ph type="sldNum" sz="quarter" idx="11"/>
          </p:nvPr>
        </p:nvSpPr>
        <p:spPr/>
        <p:txBody>
          <a:body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350854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CD979-A219-838F-AAE7-EE1500E75185}"/>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pic>
        <p:nvPicPr>
          <p:cNvPr id="4" name="Picture 3" descr="A picture containing indoor&#10;&#10;Description automatically generated">
            <a:extLst>
              <a:ext uri="{FF2B5EF4-FFF2-40B4-BE49-F238E27FC236}">
                <a16:creationId xmlns:a16="http://schemas.microsoft.com/office/drawing/2014/main" id="{194D34F2-5DFF-D875-72F7-8195B70AFEFF}"/>
              </a:ext>
            </a:extLst>
          </p:cNvPr>
          <p:cNvPicPr>
            <a:picLocks noChangeAspect="1"/>
          </p:cNvPicPr>
          <p:nvPr userDrawn="1"/>
        </p:nvPicPr>
        <p:blipFill rotWithShape="1">
          <a:blip r:embed="rId2"/>
          <a:srcRect l="14670" r="9552"/>
          <a:stretch/>
        </p:blipFill>
        <p:spPr>
          <a:xfrm>
            <a:off x="5385727" y="1243276"/>
            <a:ext cx="6806273" cy="5051646"/>
          </a:xfrm>
          <a:prstGeom prst="rect">
            <a:avLst/>
          </a:prstGeom>
        </p:spPr>
      </p:pic>
      <p:sp>
        <p:nvSpPr>
          <p:cNvPr id="5" name="Text Placeholder 4">
            <a:extLst>
              <a:ext uri="{FF2B5EF4-FFF2-40B4-BE49-F238E27FC236}">
                <a16:creationId xmlns:a16="http://schemas.microsoft.com/office/drawing/2014/main" id="{06534C3F-2129-0404-74F2-AFCA6B1C9BE3}"/>
              </a:ext>
            </a:extLst>
          </p:cNvPr>
          <p:cNvSpPr>
            <a:spLocks noGrp="1"/>
          </p:cNvSpPr>
          <p:nvPr>
            <p:ph type="body" sz="quarter" idx="10"/>
          </p:nvPr>
        </p:nvSpPr>
        <p:spPr>
          <a:xfrm>
            <a:off x="752374" y="4178820"/>
            <a:ext cx="3880979" cy="823912"/>
          </a:xfrm>
        </p:spPr>
        <p:txBody>
          <a:bodyPr anchor="t">
            <a:norm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a:extLst>
              <a:ext uri="{FF2B5EF4-FFF2-40B4-BE49-F238E27FC236}">
                <a16:creationId xmlns:a16="http://schemas.microsoft.com/office/drawing/2014/main" id="{8BB94004-634E-7DFE-DF46-8E95ABD01DDF}"/>
              </a:ext>
            </a:extLst>
          </p:cNvPr>
          <p:cNvSpPr>
            <a:spLocks noGrp="1"/>
          </p:cNvSpPr>
          <p:nvPr>
            <p:ph sz="quarter" idx="11"/>
          </p:nvPr>
        </p:nvSpPr>
        <p:spPr>
          <a:xfrm>
            <a:off x="752374" y="1733251"/>
            <a:ext cx="3880979" cy="2366259"/>
          </a:xfrm>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81126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CD979-A219-838F-AAE7-EE1500E75185}"/>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5" name="Text Placeholder 4">
            <a:extLst>
              <a:ext uri="{FF2B5EF4-FFF2-40B4-BE49-F238E27FC236}">
                <a16:creationId xmlns:a16="http://schemas.microsoft.com/office/drawing/2014/main" id="{06534C3F-2129-0404-74F2-AFCA6B1C9BE3}"/>
              </a:ext>
            </a:extLst>
          </p:cNvPr>
          <p:cNvSpPr>
            <a:spLocks noGrp="1"/>
          </p:cNvSpPr>
          <p:nvPr>
            <p:ph type="body" sz="quarter" idx="10"/>
          </p:nvPr>
        </p:nvSpPr>
        <p:spPr>
          <a:xfrm>
            <a:off x="752374" y="4178820"/>
            <a:ext cx="3880979" cy="823912"/>
          </a:xfrm>
        </p:spPr>
        <p:txBody>
          <a:bodyPr anchor="t">
            <a:norm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a:extLst>
              <a:ext uri="{FF2B5EF4-FFF2-40B4-BE49-F238E27FC236}">
                <a16:creationId xmlns:a16="http://schemas.microsoft.com/office/drawing/2014/main" id="{8BB94004-634E-7DFE-DF46-8E95ABD01DDF}"/>
              </a:ext>
            </a:extLst>
          </p:cNvPr>
          <p:cNvSpPr>
            <a:spLocks noGrp="1"/>
          </p:cNvSpPr>
          <p:nvPr>
            <p:ph sz="quarter" idx="11"/>
          </p:nvPr>
        </p:nvSpPr>
        <p:spPr>
          <a:xfrm>
            <a:off x="752374" y="1733251"/>
            <a:ext cx="3880979" cy="2366259"/>
          </a:xfrm>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17F79FA8-68E6-37B3-DDCF-5E65B84AF831}"/>
              </a:ext>
            </a:extLst>
          </p:cNvPr>
          <p:cNvSpPr>
            <a:spLocks noGrp="1"/>
          </p:cNvSpPr>
          <p:nvPr>
            <p:ph type="pic" idx="1" hasCustomPrompt="1"/>
          </p:nvPr>
        </p:nvSpPr>
        <p:spPr>
          <a:xfrm>
            <a:off x="5385726" y="1243276"/>
            <a:ext cx="6806274" cy="50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       Click icon to add picture</a:t>
            </a:r>
            <a:endParaRPr lang="en-IS" dirty="0"/>
          </a:p>
        </p:txBody>
      </p:sp>
    </p:spTree>
    <p:extLst>
      <p:ext uri="{BB962C8B-B14F-4D97-AF65-F5344CB8AC3E}">
        <p14:creationId xmlns:p14="http://schemas.microsoft.com/office/powerpoint/2010/main" val="24196546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13765E-D324-36C7-5C2F-A9F4BD9A3ABF}"/>
              </a:ext>
            </a:extLst>
          </p:cNvPr>
          <p:cNvSpPr>
            <a:spLocks noGrp="1"/>
          </p:cNvSpPr>
          <p:nvPr>
            <p:ph type="title"/>
          </p:nvPr>
        </p:nvSpPr>
        <p:spPr>
          <a:xfrm>
            <a:off x="1206366" y="2103437"/>
            <a:ext cx="9779268" cy="1325563"/>
          </a:xfrm>
        </p:spPr>
        <p:txBody>
          <a:bodyPr>
            <a:normAutofit/>
          </a:bodyPr>
          <a:lstStyle>
            <a:lvl1pPr>
              <a:defRPr sz="2800" b="1"/>
            </a:lvl1pPr>
          </a:lstStyle>
          <a:p>
            <a:r>
              <a:rPr lang="en-US"/>
              <a:t>Click to edit Master title style</a:t>
            </a:r>
            <a:endParaRPr lang="en-IS" dirty="0"/>
          </a:p>
        </p:txBody>
      </p:sp>
      <p:sp>
        <p:nvSpPr>
          <p:cNvPr id="6" name="Content Placeholder 2">
            <a:extLst>
              <a:ext uri="{FF2B5EF4-FFF2-40B4-BE49-F238E27FC236}">
                <a16:creationId xmlns:a16="http://schemas.microsoft.com/office/drawing/2014/main" id="{E4496A05-9E07-8963-66FE-BA727AF5F281}"/>
              </a:ext>
            </a:extLst>
          </p:cNvPr>
          <p:cNvSpPr>
            <a:spLocks noGrp="1"/>
          </p:cNvSpPr>
          <p:nvPr>
            <p:ph idx="1"/>
          </p:nvPr>
        </p:nvSpPr>
        <p:spPr>
          <a:xfrm>
            <a:off x="1206366" y="3563937"/>
            <a:ext cx="9779268" cy="273098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id="{067927A5-0E28-DDA3-ACA0-1FB22E4C732A}"/>
              </a:ext>
            </a:extLst>
          </p:cNvPr>
          <p:cNvPicPr>
            <a:picLocks noChangeAspect="1"/>
          </p:cNvPicPr>
          <p:nvPr userDrawn="1"/>
        </p:nvPicPr>
        <p:blipFill>
          <a:blip r:embed="rId2"/>
          <a:stretch>
            <a:fillRect/>
          </a:stretch>
        </p:blipFill>
        <p:spPr>
          <a:xfrm>
            <a:off x="11006532" y="212541"/>
            <a:ext cx="983293" cy="251861"/>
          </a:xfrm>
          <a:prstGeom prst="rect">
            <a:avLst/>
          </a:prstGeom>
        </p:spPr>
      </p:pic>
    </p:spTree>
    <p:extLst>
      <p:ext uri="{BB962C8B-B14F-4D97-AF65-F5344CB8AC3E}">
        <p14:creationId xmlns:p14="http://schemas.microsoft.com/office/powerpoint/2010/main" val="210504694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2550-2E69-58BA-DEDD-FC812424F9EE}"/>
              </a:ext>
            </a:extLst>
          </p:cNvPr>
          <p:cNvSpPr>
            <a:spLocks noGrp="1"/>
          </p:cNvSpPr>
          <p:nvPr>
            <p:ph type="title"/>
          </p:nvPr>
        </p:nvSpPr>
        <p:spPr>
          <a:xfrm>
            <a:off x="1206366" y="2103437"/>
            <a:ext cx="9779268" cy="1325563"/>
          </a:xfrm>
        </p:spPr>
        <p:txBody>
          <a:bodyPr>
            <a:normAutofit/>
          </a:bodyPr>
          <a:lstStyle>
            <a:lvl1pPr>
              <a:defRPr sz="2800" b="1"/>
            </a:lvl1pPr>
          </a:lstStyle>
          <a:p>
            <a:r>
              <a:rPr lang="en-US"/>
              <a:t>Click to edit Master title style</a:t>
            </a:r>
            <a:endParaRPr lang="en-IS" dirty="0"/>
          </a:p>
        </p:txBody>
      </p:sp>
      <p:sp>
        <p:nvSpPr>
          <p:cNvPr id="3" name="Content Placeholder 2">
            <a:extLst>
              <a:ext uri="{FF2B5EF4-FFF2-40B4-BE49-F238E27FC236}">
                <a16:creationId xmlns:a16="http://schemas.microsoft.com/office/drawing/2014/main" id="{64200875-2DFE-A255-2412-D034D0B6ADD5}"/>
              </a:ext>
            </a:extLst>
          </p:cNvPr>
          <p:cNvSpPr>
            <a:spLocks noGrp="1"/>
          </p:cNvSpPr>
          <p:nvPr>
            <p:ph idx="1"/>
          </p:nvPr>
        </p:nvSpPr>
        <p:spPr>
          <a:xfrm>
            <a:off x="1206366" y="3563937"/>
            <a:ext cx="9779268" cy="273098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Rectangle 7">
            <a:extLst>
              <a:ext uri="{FF2B5EF4-FFF2-40B4-BE49-F238E27FC236}">
                <a16:creationId xmlns:a16="http://schemas.microsoft.com/office/drawing/2014/main" id="{AEEBB702-7229-5B6F-5E75-E2CA52325426}"/>
              </a:ext>
            </a:extLst>
          </p:cNvPr>
          <p:cNvSpPr/>
          <p:nvPr userDrawn="1"/>
        </p:nvSpPr>
        <p:spPr>
          <a:xfrm>
            <a:off x="0" y="0"/>
            <a:ext cx="3946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Date Placeholder 8">
            <a:extLst>
              <a:ext uri="{FF2B5EF4-FFF2-40B4-BE49-F238E27FC236}">
                <a16:creationId xmlns:a16="http://schemas.microsoft.com/office/drawing/2014/main" id="{83C83EB4-2150-D788-FD47-F4DED32F598D}"/>
              </a:ext>
            </a:extLst>
          </p:cNvPr>
          <p:cNvSpPr>
            <a:spLocks noGrp="1"/>
          </p:cNvSpPr>
          <p:nvPr>
            <p:ph type="dt" sz="half" idx="2"/>
          </p:nvPr>
        </p:nvSpPr>
        <p:spPr>
          <a:xfrm>
            <a:off x="1582604"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10" name="Slide Number Placeholder 9">
            <a:extLst>
              <a:ext uri="{FF2B5EF4-FFF2-40B4-BE49-F238E27FC236}">
                <a16:creationId xmlns:a16="http://schemas.microsoft.com/office/drawing/2014/main" id="{2B113955-BCBD-DDF7-DFAA-A543D49C725C}"/>
              </a:ext>
            </a:extLst>
          </p:cNvPr>
          <p:cNvSpPr>
            <a:spLocks noGrp="1"/>
          </p:cNvSpPr>
          <p:nvPr>
            <p:ph type="sldNum" sz="quarter" idx="4"/>
          </p:nvPr>
        </p:nvSpPr>
        <p:spPr>
          <a:xfrm>
            <a:off x="1206366"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218837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2550-2E69-58BA-DEDD-FC812424F9EE}"/>
              </a:ext>
            </a:extLst>
          </p:cNvPr>
          <p:cNvSpPr>
            <a:spLocks noGrp="1"/>
          </p:cNvSpPr>
          <p:nvPr>
            <p:ph type="title"/>
          </p:nvPr>
        </p:nvSpPr>
        <p:spPr>
          <a:xfrm>
            <a:off x="1206366" y="2103437"/>
            <a:ext cx="9779268" cy="1325563"/>
          </a:xfrm>
        </p:spPr>
        <p:txBody>
          <a:bodyPr>
            <a:normAutofit/>
          </a:bodyPr>
          <a:lstStyle>
            <a:lvl1pPr>
              <a:defRPr sz="2800" b="1"/>
            </a:lvl1pPr>
          </a:lstStyle>
          <a:p>
            <a:r>
              <a:rPr lang="en-US"/>
              <a:t>Click to edit Master title style</a:t>
            </a:r>
            <a:endParaRPr lang="en-IS" dirty="0"/>
          </a:p>
        </p:txBody>
      </p:sp>
      <p:sp>
        <p:nvSpPr>
          <p:cNvPr id="3" name="Content Placeholder 2">
            <a:extLst>
              <a:ext uri="{FF2B5EF4-FFF2-40B4-BE49-F238E27FC236}">
                <a16:creationId xmlns:a16="http://schemas.microsoft.com/office/drawing/2014/main" id="{64200875-2DFE-A255-2412-D034D0B6ADD5}"/>
              </a:ext>
            </a:extLst>
          </p:cNvPr>
          <p:cNvSpPr>
            <a:spLocks noGrp="1"/>
          </p:cNvSpPr>
          <p:nvPr>
            <p:ph idx="1"/>
          </p:nvPr>
        </p:nvSpPr>
        <p:spPr>
          <a:xfrm>
            <a:off x="1206366" y="3563937"/>
            <a:ext cx="9779268" cy="273098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Rectangle 7">
            <a:extLst>
              <a:ext uri="{FF2B5EF4-FFF2-40B4-BE49-F238E27FC236}">
                <a16:creationId xmlns:a16="http://schemas.microsoft.com/office/drawing/2014/main" id="{AEEBB702-7229-5B6F-5E75-E2CA52325426}"/>
              </a:ext>
            </a:extLst>
          </p:cNvPr>
          <p:cNvSpPr/>
          <p:nvPr userDrawn="1"/>
        </p:nvSpPr>
        <p:spPr>
          <a:xfrm>
            <a:off x="0" y="0"/>
            <a:ext cx="3946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5" name="Date Placeholder 8">
            <a:extLst>
              <a:ext uri="{FF2B5EF4-FFF2-40B4-BE49-F238E27FC236}">
                <a16:creationId xmlns:a16="http://schemas.microsoft.com/office/drawing/2014/main" id="{95B66DB9-9EAF-114A-A00B-0ABC66D3E9A9}"/>
              </a:ext>
            </a:extLst>
          </p:cNvPr>
          <p:cNvSpPr>
            <a:spLocks noGrp="1"/>
          </p:cNvSpPr>
          <p:nvPr>
            <p:ph type="dt" sz="half" idx="2"/>
          </p:nvPr>
        </p:nvSpPr>
        <p:spPr>
          <a:xfrm>
            <a:off x="1582604"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6" name="Slide Number Placeholder 9">
            <a:extLst>
              <a:ext uri="{FF2B5EF4-FFF2-40B4-BE49-F238E27FC236}">
                <a16:creationId xmlns:a16="http://schemas.microsoft.com/office/drawing/2014/main" id="{AD9D0BE5-73D6-2BEE-C629-3C2241491C64}"/>
              </a:ext>
            </a:extLst>
          </p:cNvPr>
          <p:cNvSpPr>
            <a:spLocks noGrp="1"/>
          </p:cNvSpPr>
          <p:nvPr>
            <p:ph type="sldNum" sz="quarter" idx="4"/>
          </p:nvPr>
        </p:nvSpPr>
        <p:spPr>
          <a:xfrm>
            <a:off x="1206366"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196314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2550-2E69-58BA-DEDD-FC812424F9EE}"/>
              </a:ext>
            </a:extLst>
          </p:cNvPr>
          <p:cNvSpPr>
            <a:spLocks noGrp="1"/>
          </p:cNvSpPr>
          <p:nvPr>
            <p:ph type="title"/>
          </p:nvPr>
        </p:nvSpPr>
        <p:spPr>
          <a:xfrm>
            <a:off x="1206366" y="2103437"/>
            <a:ext cx="9779268" cy="1325563"/>
          </a:xfrm>
        </p:spPr>
        <p:txBody>
          <a:bodyPr>
            <a:normAutofit/>
          </a:bodyPr>
          <a:lstStyle>
            <a:lvl1pPr>
              <a:defRPr sz="2800" b="1"/>
            </a:lvl1pPr>
          </a:lstStyle>
          <a:p>
            <a:r>
              <a:rPr lang="en-US"/>
              <a:t>Click to edit Master title style</a:t>
            </a:r>
            <a:endParaRPr lang="en-IS" dirty="0"/>
          </a:p>
        </p:txBody>
      </p:sp>
      <p:sp>
        <p:nvSpPr>
          <p:cNvPr id="3" name="Content Placeholder 2">
            <a:extLst>
              <a:ext uri="{FF2B5EF4-FFF2-40B4-BE49-F238E27FC236}">
                <a16:creationId xmlns:a16="http://schemas.microsoft.com/office/drawing/2014/main" id="{64200875-2DFE-A255-2412-D034D0B6ADD5}"/>
              </a:ext>
            </a:extLst>
          </p:cNvPr>
          <p:cNvSpPr>
            <a:spLocks noGrp="1"/>
          </p:cNvSpPr>
          <p:nvPr>
            <p:ph idx="1"/>
          </p:nvPr>
        </p:nvSpPr>
        <p:spPr>
          <a:xfrm>
            <a:off x="1206366" y="3563937"/>
            <a:ext cx="9779268" cy="273098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Rectangle 7">
            <a:extLst>
              <a:ext uri="{FF2B5EF4-FFF2-40B4-BE49-F238E27FC236}">
                <a16:creationId xmlns:a16="http://schemas.microsoft.com/office/drawing/2014/main" id="{AEEBB702-7229-5B6F-5E75-E2CA52325426}"/>
              </a:ext>
            </a:extLst>
          </p:cNvPr>
          <p:cNvSpPr/>
          <p:nvPr userDrawn="1"/>
        </p:nvSpPr>
        <p:spPr>
          <a:xfrm>
            <a:off x="0" y="0"/>
            <a:ext cx="39463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Date Placeholder 8">
            <a:extLst>
              <a:ext uri="{FF2B5EF4-FFF2-40B4-BE49-F238E27FC236}">
                <a16:creationId xmlns:a16="http://schemas.microsoft.com/office/drawing/2014/main" id="{56C529AC-D325-538D-3561-DAD42BF1B180}"/>
              </a:ext>
            </a:extLst>
          </p:cNvPr>
          <p:cNvSpPr>
            <a:spLocks noGrp="1"/>
          </p:cNvSpPr>
          <p:nvPr>
            <p:ph type="dt" sz="half" idx="2"/>
          </p:nvPr>
        </p:nvSpPr>
        <p:spPr>
          <a:xfrm>
            <a:off x="1582604"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5" name="Slide Number Placeholder 9">
            <a:extLst>
              <a:ext uri="{FF2B5EF4-FFF2-40B4-BE49-F238E27FC236}">
                <a16:creationId xmlns:a16="http://schemas.microsoft.com/office/drawing/2014/main" id="{37D09335-FBAE-61AE-4747-BC7565D842D0}"/>
              </a:ext>
            </a:extLst>
          </p:cNvPr>
          <p:cNvSpPr>
            <a:spLocks noGrp="1"/>
          </p:cNvSpPr>
          <p:nvPr>
            <p:ph type="sldNum" sz="quarter" idx="4"/>
          </p:nvPr>
        </p:nvSpPr>
        <p:spPr>
          <a:xfrm>
            <a:off x="1206366"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107903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2550-2E69-58BA-DEDD-FC812424F9EE}"/>
              </a:ext>
            </a:extLst>
          </p:cNvPr>
          <p:cNvSpPr>
            <a:spLocks noGrp="1"/>
          </p:cNvSpPr>
          <p:nvPr>
            <p:ph type="title"/>
          </p:nvPr>
        </p:nvSpPr>
        <p:spPr>
          <a:xfrm>
            <a:off x="1206366" y="2103437"/>
            <a:ext cx="9779268" cy="1325563"/>
          </a:xfrm>
        </p:spPr>
        <p:txBody>
          <a:bodyPr>
            <a:normAutofit/>
          </a:bodyPr>
          <a:lstStyle>
            <a:lvl1pPr>
              <a:defRPr sz="2800" b="1"/>
            </a:lvl1pPr>
          </a:lstStyle>
          <a:p>
            <a:r>
              <a:rPr lang="en-US"/>
              <a:t>Click to edit Master title style</a:t>
            </a:r>
            <a:endParaRPr lang="en-IS" dirty="0"/>
          </a:p>
        </p:txBody>
      </p:sp>
      <p:sp>
        <p:nvSpPr>
          <p:cNvPr id="3" name="Content Placeholder 2">
            <a:extLst>
              <a:ext uri="{FF2B5EF4-FFF2-40B4-BE49-F238E27FC236}">
                <a16:creationId xmlns:a16="http://schemas.microsoft.com/office/drawing/2014/main" id="{64200875-2DFE-A255-2412-D034D0B6ADD5}"/>
              </a:ext>
            </a:extLst>
          </p:cNvPr>
          <p:cNvSpPr>
            <a:spLocks noGrp="1"/>
          </p:cNvSpPr>
          <p:nvPr>
            <p:ph idx="1"/>
          </p:nvPr>
        </p:nvSpPr>
        <p:spPr>
          <a:xfrm>
            <a:off x="1206366" y="3563937"/>
            <a:ext cx="9779268" cy="273098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Rectangle 7">
            <a:extLst>
              <a:ext uri="{FF2B5EF4-FFF2-40B4-BE49-F238E27FC236}">
                <a16:creationId xmlns:a16="http://schemas.microsoft.com/office/drawing/2014/main" id="{AEEBB702-7229-5B6F-5E75-E2CA52325426}"/>
              </a:ext>
            </a:extLst>
          </p:cNvPr>
          <p:cNvSpPr/>
          <p:nvPr userDrawn="1"/>
        </p:nvSpPr>
        <p:spPr>
          <a:xfrm>
            <a:off x="0" y="0"/>
            <a:ext cx="39463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Date Placeholder 8">
            <a:extLst>
              <a:ext uri="{FF2B5EF4-FFF2-40B4-BE49-F238E27FC236}">
                <a16:creationId xmlns:a16="http://schemas.microsoft.com/office/drawing/2014/main" id="{155D7773-BE8D-DE07-FF84-C5E8614F5082}"/>
              </a:ext>
            </a:extLst>
          </p:cNvPr>
          <p:cNvSpPr>
            <a:spLocks noGrp="1"/>
          </p:cNvSpPr>
          <p:nvPr>
            <p:ph type="dt" sz="half" idx="2"/>
          </p:nvPr>
        </p:nvSpPr>
        <p:spPr>
          <a:xfrm>
            <a:off x="1582604"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5" name="Slide Number Placeholder 9">
            <a:extLst>
              <a:ext uri="{FF2B5EF4-FFF2-40B4-BE49-F238E27FC236}">
                <a16:creationId xmlns:a16="http://schemas.microsoft.com/office/drawing/2014/main" id="{34010C76-6B15-E4C1-B2AB-68BF0C5AB3A4}"/>
              </a:ext>
            </a:extLst>
          </p:cNvPr>
          <p:cNvSpPr>
            <a:spLocks noGrp="1"/>
          </p:cNvSpPr>
          <p:nvPr>
            <p:ph type="sldNum" sz="quarter" idx="4"/>
          </p:nvPr>
        </p:nvSpPr>
        <p:spPr>
          <a:xfrm>
            <a:off x="1206366"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123567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F01D77-FFFB-BC3D-22FA-E2E701CC3A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S"/>
          </a:p>
        </p:txBody>
      </p:sp>
      <p:sp>
        <p:nvSpPr>
          <p:cNvPr id="3" name="Text Placeholder 2">
            <a:extLst>
              <a:ext uri="{FF2B5EF4-FFF2-40B4-BE49-F238E27FC236}">
                <a16:creationId xmlns:a16="http://schemas.microsoft.com/office/drawing/2014/main" id="{B3C94DB1-E33C-29F7-6A43-B7CC36F5A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pic>
        <p:nvPicPr>
          <p:cNvPr id="7" name="Picture 6">
            <a:extLst>
              <a:ext uri="{FF2B5EF4-FFF2-40B4-BE49-F238E27FC236}">
                <a16:creationId xmlns:a16="http://schemas.microsoft.com/office/drawing/2014/main" id="{43BFECF6-A78A-DC52-EE24-547B903064C4}"/>
              </a:ext>
            </a:extLst>
          </p:cNvPr>
          <p:cNvPicPr>
            <a:picLocks noChangeAspect="1"/>
          </p:cNvPicPr>
          <p:nvPr userDrawn="1"/>
        </p:nvPicPr>
        <p:blipFill>
          <a:blip r:embed="rId31"/>
          <a:stretch>
            <a:fillRect/>
          </a:stretch>
        </p:blipFill>
        <p:spPr>
          <a:xfrm>
            <a:off x="11006536" y="212541"/>
            <a:ext cx="983289" cy="251860"/>
          </a:xfrm>
          <a:prstGeom prst="rect">
            <a:avLst/>
          </a:prstGeom>
        </p:spPr>
      </p:pic>
      <p:sp>
        <p:nvSpPr>
          <p:cNvPr id="9" name="Date Placeholder 8">
            <a:extLst>
              <a:ext uri="{FF2B5EF4-FFF2-40B4-BE49-F238E27FC236}">
                <a16:creationId xmlns:a16="http://schemas.microsoft.com/office/drawing/2014/main" id="{E90B643B-FB18-13CD-DDE1-AC328F0478E2}"/>
              </a:ext>
            </a:extLst>
          </p:cNvPr>
          <p:cNvSpPr>
            <a:spLocks noGrp="1"/>
          </p:cNvSpPr>
          <p:nvPr>
            <p:ph type="dt" sz="half" idx="2"/>
          </p:nvPr>
        </p:nvSpPr>
        <p:spPr>
          <a:xfrm>
            <a:off x="1264446" y="6427790"/>
            <a:ext cx="740569" cy="365125"/>
          </a:xfrm>
          <a:prstGeom prst="rect">
            <a:avLst/>
          </a:prstGeom>
        </p:spPr>
        <p:txBody>
          <a:bodyPr anchor="ctr"/>
          <a:lstStyle>
            <a:lvl1pPr>
              <a:defRPr sz="800">
                <a:solidFill>
                  <a:schemeClr val="tx2"/>
                </a:solidFill>
              </a:defRPr>
            </a:lvl1pPr>
          </a:lstStyle>
          <a:p>
            <a:fld id="{954314CC-5D1E-0D4F-8B59-0EC8FE82FB87}" type="datetimeFigureOut">
              <a:rPr lang="en-IS" smtClean="0"/>
              <a:pPr/>
              <a:t>05/11/2025</a:t>
            </a:fld>
            <a:endParaRPr lang="en-IS"/>
          </a:p>
        </p:txBody>
      </p:sp>
      <p:sp>
        <p:nvSpPr>
          <p:cNvPr id="10" name="Slide Number Placeholder 9">
            <a:extLst>
              <a:ext uri="{FF2B5EF4-FFF2-40B4-BE49-F238E27FC236}">
                <a16:creationId xmlns:a16="http://schemas.microsoft.com/office/drawing/2014/main" id="{3ABEA1A3-7F57-5073-10C4-5CF6AE169733}"/>
              </a:ext>
            </a:extLst>
          </p:cNvPr>
          <p:cNvSpPr>
            <a:spLocks noGrp="1"/>
          </p:cNvSpPr>
          <p:nvPr>
            <p:ph type="sldNum" sz="quarter" idx="4"/>
          </p:nvPr>
        </p:nvSpPr>
        <p:spPr>
          <a:xfrm>
            <a:off x="888208" y="6427790"/>
            <a:ext cx="361950" cy="365125"/>
          </a:xfrm>
          <a:prstGeom prst="rect">
            <a:avLst/>
          </a:prstGeom>
        </p:spPr>
        <p:txBody>
          <a:bodyPr anchor="ctr"/>
          <a:lstStyle>
            <a:lvl1pPr>
              <a:defRPr sz="800">
                <a:solidFill>
                  <a:schemeClr val="tx2"/>
                </a:solidFill>
              </a:defRPr>
            </a:lvl1pPr>
          </a:lstStyle>
          <a:p>
            <a:fld id="{E7C3A946-5308-8D43-B5D9-383D476F7B58}" type="slidenum">
              <a:rPr lang="en-IS" smtClean="0"/>
              <a:pPr/>
              <a:t>‹#›</a:t>
            </a:fld>
            <a:endParaRPr lang="en-IS" dirty="0"/>
          </a:p>
        </p:txBody>
      </p:sp>
    </p:spTree>
    <p:extLst>
      <p:ext uri="{BB962C8B-B14F-4D97-AF65-F5344CB8AC3E}">
        <p14:creationId xmlns:p14="http://schemas.microsoft.com/office/powerpoint/2010/main" val="131954739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Lst>
  <p:txStyles>
    <p:titleStyle>
      <a:lvl1pPr algn="l" defTabSz="914400" rtl="0" eaLnBrk="1" latinLnBrk="0" hangingPunct="1">
        <a:lnSpc>
          <a:spcPct val="90000"/>
        </a:lnSpc>
        <a:spcBef>
          <a:spcPct val="0"/>
        </a:spcBef>
        <a:buNone/>
        <a:defRPr sz="4400" b="0" i="0" kern="1200">
          <a:solidFill>
            <a:schemeClr val="tx1"/>
          </a:solidFill>
          <a:latin typeface="Figtre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midlalaesi.is/hugtok-ur-netheimum/"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4B7688-CC71-495C-0E6E-864D3885480D}"/>
              </a:ext>
            </a:extLst>
          </p:cNvPr>
          <p:cNvSpPr txBox="1"/>
          <p:nvPr/>
        </p:nvSpPr>
        <p:spPr>
          <a:xfrm>
            <a:off x="5802284" y="169579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descr="A white letter on a black background&#10;&#10;Description automatically generated">
            <a:extLst>
              <a:ext uri="{FF2B5EF4-FFF2-40B4-BE49-F238E27FC236}">
                <a16:creationId xmlns:a16="http://schemas.microsoft.com/office/drawing/2014/main" id="{59FD9C14-0BFF-6875-29C4-DCA88470644F}"/>
              </a:ext>
            </a:extLst>
          </p:cNvPr>
          <p:cNvPicPr>
            <a:picLocks noChangeAspect="1"/>
          </p:cNvPicPr>
          <p:nvPr/>
        </p:nvPicPr>
        <p:blipFill>
          <a:blip r:embed="rId3"/>
          <a:stretch>
            <a:fillRect/>
          </a:stretch>
        </p:blipFill>
        <p:spPr>
          <a:xfrm>
            <a:off x="394869" y="512819"/>
            <a:ext cx="3378968" cy="866531"/>
          </a:xfrm>
          <a:prstGeom prst="rect">
            <a:avLst/>
          </a:prstGeom>
        </p:spPr>
      </p:pic>
      <p:sp>
        <p:nvSpPr>
          <p:cNvPr id="3" name="Rectangle 2">
            <a:extLst>
              <a:ext uri="{FF2B5EF4-FFF2-40B4-BE49-F238E27FC236}">
                <a16:creationId xmlns:a16="http://schemas.microsoft.com/office/drawing/2014/main" id="{DBF825AF-4F27-06F7-C67E-40B7D99D56AE}"/>
              </a:ext>
            </a:extLst>
          </p:cNvPr>
          <p:cNvSpPr/>
          <p:nvPr/>
        </p:nvSpPr>
        <p:spPr>
          <a:xfrm>
            <a:off x="7919634" y="-4876"/>
            <a:ext cx="5983380" cy="7036125"/>
          </a:xfrm>
          <a:prstGeom prst="rect">
            <a:avLst/>
          </a:prstGeom>
          <a:solidFill>
            <a:srgbClr val="0139FD"/>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F8D2335-64C4-9AA5-716D-20475B130067}"/>
              </a:ext>
            </a:extLst>
          </p:cNvPr>
          <p:cNvPicPr>
            <a:picLocks noChangeAspect="1"/>
          </p:cNvPicPr>
          <p:nvPr/>
        </p:nvPicPr>
        <p:blipFill>
          <a:blip r:embed="rId4"/>
          <a:stretch>
            <a:fillRect/>
          </a:stretch>
        </p:blipFill>
        <p:spPr>
          <a:xfrm>
            <a:off x="8765631" y="0"/>
            <a:ext cx="4291385" cy="6862876"/>
          </a:xfrm>
          <a:prstGeom prst="rect">
            <a:avLst/>
          </a:prstGeom>
        </p:spPr>
      </p:pic>
      <p:sp>
        <p:nvSpPr>
          <p:cNvPr id="6" name="Content Placeholder 5">
            <a:extLst>
              <a:ext uri="{FF2B5EF4-FFF2-40B4-BE49-F238E27FC236}">
                <a16:creationId xmlns:a16="http://schemas.microsoft.com/office/drawing/2014/main" id="{86CD8F51-58FC-AE19-1D51-C8155343E36D}"/>
              </a:ext>
            </a:extLst>
          </p:cNvPr>
          <p:cNvSpPr txBox="1">
            <a:spLocks/>
          </p:cNvSpPr>
          <p:nvPr/>
        </p:nvSpPr>
        <p:spPr>
          <a:xfrm>
            <a:off x="239887" y="2065127"/>
            <a:ext cx="7967136" cy="341352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i="0" u="none" strike="noStrike" kern="1200" cap="none" spc="0" normalizeH="0" baseline="0" noProof="0" dirty="0" err="1">
                <a:ln>
                  <a:noFill/>
                </a:ln>
                <a:solidFill>
                  <a:srgbClr val="FFFFFF"/>
                </a:solidFill>
                <a:effectLst/>
                <a:uLnTx/>
                <a:uFillTx/>
                <a:latin typeface="Figtree"/>
                <a:ea typeface="+mn-ea"/>
                <a:cs typeface="+mn-cs"/>
              </a:rPr>
              <a:t>Getum</a:t>
            </a:r>
            <a:r>
              <a:rPr kumimoji="0" lang="en-GB" sz="4000" i="0" u="none" strike="noStrike" kern="1200" cap="none" spc="0" normalizeH="0" baseline="0" noProof="0" dirty="0">
                <a:ln>
                  <a:noFill/>
                </a:ln>
                <a:solidFill>
                  <a:srgbClr val="FFFFFF"/>
                </a:solidFill>
                <a:effectLst/>
                <a:uLnTx/>
                <a:uFillTx/>
                <a:latin typeface="Figtree"/>
                <a:ea typeface="+mn-ea"/>
                <a:cs typeface="+mn-cs"/>
              </a:rPr>
              <a:t> </a:t>
            </a:r>
            <a:r>
              <a:rPr kumimoji="0" lang="en-GB" sz="4000" i="0" u="none" strike="noStrike" kern="1200" cap="none" spc="0" normalizeH="0" baseline="0" noProof="0" dirty="0" err="1">
                <a:ln>
                  <a:noFill/>
                </a:ln>
                <a:solidFill>
                  <a:srgbClr val="FFFFFF"/>
                </a:solidFill>
                <a:effectLst/>
                <a:uLnTx/>
                <a:uFillTx/>
                <a:latin typeface="Figtree"/>
                <a:ea typeface="+mn-ea"/>
                <a:cs typeface="+mn-cs"/>
              </a:rPr>
              <a:t>við</a:t>
            </a:r>
            <a:r>
              <a:rPr kumimoji="0" lang="en-GB" sz="4000" i="0" u="none" strike="noStrike" kern="1200" cap="none" spc="0" normalizeH="0" baseline="0" noProof="0" dirty="0">
                <a:ln>
                  <a:noFill/>
                </a:ln>
                <a:solidFill>
                  <a:srgbClr val="FFFFFF"/>
                </a:solidFill>
                <a:effectLst/>
                <a:uLnTx/>
                <a:uFillTx/>
                <a:latin typeface="Figtree"/>
                <a:ea typeface="+mn-ea"/>
                <a:cs typeface="+mn-cs"/>
              </a:rPr>
              <a:t> </a:t>
            </a:r>
            <a:r>
              <a:rPr kumimoji="0" lang="en-GB" sz="4000" i="0" u="none" strike="noStrike" kern="1200" cap="none" spc="0" normalizeH="0" baseline="0" noProof="0" dirty="0" err="1">
                <a:ln>
                  <a:noFill/>
                </a:ln>
                <a:solidFill>
                  <a:srgbClr val="FFFFFF"/>
                </a:solidFill>
                <a:effectLst/>
                <a:uLnTx/>
                <a:uFillTx/>
                <a:latin typeface="Figtree"/>
                <a:ea typeface="+mn-ea"/>
                <a:cs typeface="+mn-cs"/>
              </a:rPr>
              <a:t>dregið</a:t>
            </a:r>
            <a:r>
              <a:rPr kumimoji="0" lang="en-GB" sz="4000" i="0" u="none" strike="noStrike" kern="1200" cap="none" spc="0" normalizeH="0" baseline="0" noProof="0" dirty="0">
                <a:ln>
                  <a:noFill/>
                </a:ln>
                <a:solidFill>
                  <a:srgbClr val="FFFFFF"/>
                </a:solidFill>
                <a:effectLst/>
                <a:uLnTx/>
                <a:uFillTx/>
                <a:latin typeface="Figtree"/>
                <a:ea typeface="+mn-ea"/>
                <a:cs typeface="+mn-cs"/>
              </a:rPr>
              <a:t> </a:t>
            </a:r>
            <a:r>
              <a:rPr kumimoji="0" lang="en-GB" sz="4000" i="0" u="none" strike="noStrike" kern="1200" cap="none" spc="0" normalizeH="0" baseline="0" noProof="0" dirty="0" err="1">
                <a:ln>
                  <a:noFill/>
                </a:ln>
                <a:solidFill>
                  <a:srgbClr val="FFFFFF"/>
                </a:solidFill>
                <a:effectLst/>
                <a:uLnTx/>
                <a:uFillTx/>
                <a:latin typeface="Figtree"/>
                <a:ea typeface="+mn-ea"/>
                <a:cs typeface="+mn-cs"/>
              </a:rPr>
              <a:t>úr</a:t>
            </a:r>
            <a:r>
              <a:rPr kumimoji="0" lang="en-GB" sz="4000" i="0" u="none" strike="noStrike" kern="1200" cap="none" spc="0" normalizeH="0" baseline="0" noProof="0" dirty="0">
                <a:ln>
                  <a:noFill/>
                </a:ln>
                <a:solidFill>
                  <a:srgbClr val="FFFFFF"/>
                </a:solidFill>
                <a:effectLst/>
                <a:uLnTx/>
                <a:uFillTx/>
                <a:latin typeface="Figtree"/>
                <a:ea typeface="+mn-ea"/>
                <a:cs typeface="+mn-cs"/>
              </a:rPr>
              <a:t> </a:t>
            </a:r>
            <a:r>
              <a:rPr kumimoji="0" lang="en-GB" sz="4000" i="0" u="none" strike="noStrike" kern="1200" cap="none" spc="0" normalizeH="0" baseline="0" noProof="0" dirty="0" err="1">
                <a:ln>
                  <a:noFill/>
                </a:ln>
                <a:solidFill>
                  <a:srgbClr val="FFFFFF"/>
                </a:solidFill>
                <a:effectLst/>
                <a:uLnTx/>
                <a:uFillTx/>
                <a:latin typeface="Figtree"/>
                <a:ea typeface="+mn-ea"/>
                <a:cs typeface="+mn-cs"/>
              </a:rPr>
              <a:t>upplýsingaóreiðu</a:t>
            </a:r>
            <a:r>
              <a:rPr kumimoji="0" lang="en-GB" sz="4000" i="0" u="none" strike="noStrike" kern="1200" cap="none" spc="0" normalizeH="0" baseline="0" noProof="0" dirty="0">
                <a:ln>
                  <a:noFill/>
                </a:ln>
                <a:solidFill>
                  <a:srgbClr val="FFFFFF"/>
                </a:solidFill>
                <a:effectLst/>
                <a:uLnTx/>
                <a:uFillTx/>
                <a:latin typeface="Figtree"/>
                <a:ea typeface="+mn-ea"/>
                <a:cs typeface="+mn-cs"/>
              </a:rPr>
              <a:t> í </a:t>
            </a:r>
            <a:r>
              <a:rPr kumimoji="0" lang="en-GB" sz="4000" i="0" u="none" strike="noStrike" kern="1200" cap="none" spc="0" normalizeH="0" baseline="0" noProof="0" dirty="0" err="1">
                <a:ln>
                  <a:noFill/>
                </a:ln>
                <a:solidFill>
                  <a:srgbClr val="FFFFFF"/>
                </a:solidFill>
                <a:effectLst/>
                <a:uLnTx/>
                <a:uFillTx/>
                <a:latin typeface="Figtree"/>
                <a:ea typeface="+mn-ea"/>
                <a:cs typeface="+mn-cs"/>
              </a:rPr>
              <a:t>tengslum</a:t>
            </a:r>
            <a:r>
              <a:rPr kumimoji="0" lang="en-GB" sz="4000" i="0" u="none" strike="noStrike" kern="1200" cap="none" spc="0" normalizeH="0" baseline="0" noProof="0" dirty="0">
                <a:ln>
                  <a:noFill/>
                </a:ln>
                <a:solidFill>
                  <a:srgbClr val="FFFFFF"/>
                </a:solidFill>
                <a:effectLst/>
                <a:uLnTx/>
                <a:uFillTx/>
                <a:latin typeface="Figtree"/>
                <a:ea typeface="+mn-ea"/>
                <a:cs typeface="+mn-cs"/>
              </a:rPr>
              <a:t> </a:t>
            </a:r>
            <a:r>
              <a:rPr kumimoji="0" lang="en-GB" sz="4000" i="0" u="none" strike="noStrike" kern="1200" cap="none" spc="0" normalizeH="0" baseline="0" noProof="0" dirty="0" err="1">
                <a:ln>
                  <a:noFill/>
                </a:ln>
                <a:solidFill>
                  <a:srgbClr val="FFFFFF"/>
                </a:solidFill>
                <a:effectLst/>
                <a:uLnTx/>
                <a:uFillTx/>
                <a:latin typeface="Figtree"/>
                <a:ea typeface="+mn-ea"/>
                <a:cs typeface="+mn-cs"/>
              </a:rPr>
              <a:t>við</a:t>
            </a:r>
            <a:r>
              <a:rPr kumimoji="0" lang="en-GB" sz="4000" i="0" u="none" strike="noStrike" kern="1200" cap="none" spc="0" normalizeH="0" baseline="0" noProof="0" dirty="0">
                <a:ln>
                  <a:noFill/>
                </a:ln>
                <a:solidFill>
                  <a:srgbClr val="FFFFFF"/>
                </a:solidFill>
                <a:effectLst/>
                <a:uLnTx/>
                <a:uFillTx/>
                <a:latin typeface="Figtree"/>
                <a:ea typeface="+mn-ea"/>
                <a:cs typeface="+mn-cs"/>
              </a:rPr>
              <a:t> </a:t>
            </a:r>
            <a:r>
              <a:rPr kumimoji="0" lang="en-GB" sz="4000" i="0" u="none" strike="noStrike" kern="1200" cap="none" spc="0" normalizeH="0" baseline="0" noProof="0" dirty="0" err="1">
                <a:ln>
                  <a:noFill/>
                </a:ln>
                <a:solidFill>
                  <a:srgbClr val="FFFFFF"/>
                </a:solidFill>
                <a:effectLst/>
                <a:uLnTx/>
                <a:uFillTx/>
                <a:latin typeface="Figtree"/>
                <a:ea typeface="+mn-ea"/>
                <a:cs typeface="+mn-cs"/>
              </a:rPr>
              <a:t>matvæli</a:t>
            </a:r>
            <a:r>
              <a:rPr kumimoji="0" lang="en-GB" sz="4000" i="0" u="none" strike="noStrike" kern="1200" cap="none" spc="0" normalizeH="0" baseline="0" noProof="0" dirty="0">
                <a:ln>
                  <a:noFill/>
                </a:ln>
                <a:solidFill>
                  <a:srgbClr val="FFFFFF"/>
                </a:solidFill>
                <a:effectLst/>
                <a:uLnTx/>
                <a:uFillTx/>
                <a:latin typeface="Figtree"/>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i="0" u="none" strike="noStrike" kern="1200" cap="none" spc="0" normalizeH="0" baseline="0" noProof="0" dirty="0">
              <a:ln>
                <a:noFill/>
              </a:ln>
              <a:solidFill>
                <a:srgbClr val="FFFFFF"/>
              </a:solidFill>
              <a:effectLst/>
              <a:uLnTx/>
              <a:uFillTx/>
              <a:latin typeface="Figtree"/>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FFFFFF"/>
                </a:solidFill>
                <a:effectLst/>
                <a:uLnTx/>
                <a:uFillTx/>
                <a:latin typeface="Figtree"/>
                <a:ea typeface="+mn-ea"/>
                <a:cs typeface="+mn-cs"/>
              </a:rPr>
              <a:t>NEYTENDUR FRAMTÍÐAR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err="1">
                <a:ln>
                  <a:noFill/>
                </a:ln>
                <a:solidFill>
                  <a:srgbClr val="FFFFFF"/>
                </a:solidFill>
                <a:effectLst/>
                <a:uLnTx/>
                <a:uFillTx/>
                <a:latin typeface="Figtree"/>
                <a:ea typeface="+mn-ea"/>
                <a:cs typeface="+mn-cs"/>
              </a:rPr>
              <a:t>Málþing</a:t>
            </a:r>
            <a:r>
              <a:rPr kumimoji="0" lang="en-GB" sz="2000" i="0" u="none" strike="noStrike" kern="1200" cap="none" spc="0" normalizeH="0" baseline="0" noProof="0" dirty="0">
                <a:ln>
                  <a:noFill/>
                </a:ln>
                <a:solidFill>
                  <a:srgbClr val="FFFFFF"/>
                </a:solidFill>
                <a:effectLst/>
                <a:uLnTx/>
                <a:uFillTx/>
                <a:latin typeface="Figtree"/>
                <a:ea typeface="+mn-ea"/>
                <a:cs typeface="+mn-cs"/>
              </a:rPr>
              <a:t> Matís um </a:t>
            </a:r>
            <a:r>
              <a:rPr kumimoji="0" lang="en-GB" sz="2000" i="0" u="none" strike="noStrike" kern="1200" cap="none" spc="0" normalizeH="0" baseline="0" noProof="0" dirty="0" err="1">
                <a:ln>
                  <a:noFill/>
                </a:ln>
                <a:solidFill>
                  <a:srgbClr val="FFFFFF"/>
                </a:solidFill>
                <a:effectLst/>
                <a:uLnTx/>
                <a:uFillTx/>
                <a:latin typeface="Figtree"/>
                <a:ea typeface="+mn-ea"/>
                <a:cs typeface="+mn-cs"/>
              </a:rPr>
              <a:t>framtíð</a:t>
            </a:r>
            <a:r>
              <a:rPr kumimoji="0" lang="en-GB" sz="2000" i="0" u="none" strike="noStrike" kern="1200" cap="none" spc="0" normalizeH="0" baseline="0" noProof="0" dirty="0">
                <a:ln>
                  <a:noFill/>
                </a:ln>
                <a:solidFill>
                  <a:srgbClr val="FFFFFF"/>
                </a:solidFill>
                <a:effectLst/>
                <a:uLnTx/>
                <a:uFillTx/>
                <a:latin typeface="Figtree"/>
                <a:ea typeface="+mn-ea"/>
                <a:cs typeface="+mn-cs"/>
              </a:rPr>
              <a:t> </a:t>
            </a:r>
            <a:r>
              <a:rPr kumimoji="0" lang="en-GB" sz="2000" i="0" u="none" strike="noStrike" kern="1200" cap="none" spc="0" normalizeH="0" baseline="0" noProof="0" dirty="0" err="1">
                <a:ln>
                  <a:noFill/>
                </a:ln>
                <a:solidFill>
                  <a:srgbClr val="FFFFFF"/>
                </a:solidFill>
                <a:effectLst/>
                <a:uLnTx/>
                <a:uFillTx/>
                <a:latin typeface="Figtree"/>
                <a:ea typeface="+mn-ea"/>
                <a:cs typeface="+mn-cs"/>
              </a:rPr>
              <a:t>matavælaframleiðslu</a:t>
            </a:r>
            <a:endParaRPr kumimoji="0" lang="en-GB" sz="2000" i="0" u="none" strike="noStrike" kern="1200" cap="none" spc="0" normalizeH="0" baseline="0" noProof="0" dirty="0">
              <a:ln>
                <a:noFill/>
              </a:ln>
              <a:solidFill>
                <a:srgbClr val="FFFFFF"/>
              </a:solidFill>
              <a:effectLst/>
              <a:uLnTx/>
              <a:uFillTx/>
              <a:latin typeface="Figtree"/>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FFFFFF"/>
                </a:solidFill>
                <a:effectLst/>
                <a:uLnTx/>
                <a:uFillTx/>
                <a:latin typeface="Figtree"/>
                <a:ea typeface="+mn-ea"/>
                <a:cs typeface="+mn-cs"/>
              </a:rPr>
              <a:t>13. </a:t>
            </a:r>
            <a:r>
              <a:rPr kumimoji="0" lang="en-GB" sz="2000" i="0" u="none" strike="noStrike" kern="1200" cap="none" spc="0" normalizeH="0" baseline="0" noProof="0" dirty="0" err="1">
                <a:ln>
                  <a:noFill/>
                </a:ln>
                <a:solidFill>
                  <a:srgbClr val="FFFFFF"/>
                </a:solidFill>
                <a:effectLst/>
                <a:uLnTx/>
                <a:uFillTx/>
                <a:latin typeface="Figtree"/>
                <a:ea typeface="+mn-ea"/>
                <a:cs typeface="+mn-cs"/>
              </a:rPr>
              <a:t>maí</a:t>
            </a:r>
            <a:r>
              <a:rPr kumimoji="0" lang="is-IS" sz="2000" i="0" u="none" strike="noStrike" kern="1200" cap="none" spc="0" normalizeH="0" baseline="0" noProof="0" dirty="0">
                <a:ln>
                  <a:noFill/>
                </a:ln>
                <a:solidFill>
                  <a:srgbClr val="FFFFFF"/>
                </a:solidFill>
                <a:effectLst/>
                <a:uLnTx/>
                <a:uFillTx/>
                <a:latin typeface="Figtree"/>
                <a:ea typeface="+mn-ea"/>
                <a:cs typeface="+mn-cs"/>
              </a:rPr>
              <a:t> 2025</a:t>
            </a:r>
            <a:endParaRPr kumimoji="0" lang="is-IS" sz="2000" i="0" u="none" strike="noStrike" kern="1200" cap="none" spc="0" normalizeH="0" baseline="0" noProof="0" dirty="0">
              <a:ln>
                <a:noFill/>
              </a:ln>
              <a:solidFill>
                <a:srgbClr val="FFFFFF"/>
              </a:solidFill>
              <a:effectLst/>
              <a:uLnTx/>
              <a:uFillTx/>
              <a:latin typeface="Figtree"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s-IS" sz="1600" i="0" u="none" strike="noStrike" kern="1200" cap="none" spc="0" normalizeH="0" baseline="0" noProof="0" dirty="0">
              <a:ln>
                <a:noFill/>
              </a:ln>
              <a:solidFill>
                <a:srgbClr val="FFFFFF"/>
              </a:solidFill>
              <a:effectLst/>
              <a:uLnTx/>
              <a:uFillTx/>
              <a:latin typeface="Figtree"/>
              <a:ea typeface="+mn-ea"/>
              <a:cs typeface="+mn-cs"/>
            </a:endParaRP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is-IS" i="0" u="none" strike="noStrike" kern="1200" cap="none" spc="0" normalizeH="0" baseline="0" noProof="0" dirty="0">
                <a:ln>
                  <a:noFill/>
                </a:ln>
                <a:solidFill>
                  <a:srgbClr val="FFFFFF"/>
                </a:solidFill>
                <a:effectLst/>
                <a:uLnTx/>
                <a:uFillTx/>
                <a:latin typeface="Figtree"/>
                <a:ea typeface="+mn-ea"/>
                <a:cs typeface="+mn-cs"/>
              </a:rPr>
              <a:t>Þóra Valsdóttir &amp; Kolbrún Sveinsdóttir</a:t>
            </a:r>
            <a:endParaRPr kumimoji="0" lang="en-GB" sz="1600" i="0" u="none" strike="noStrike" kern="1200" cap="none" spc="0" normalizeH="0" baseline="0" noProof="0" dirty="0">
              <a:ln>
                <a:noFill/>
              </a:ln>
              <a:solidFill>
                <a:srgbClr val="FFFFFF"/>
              </a:solidFill>
              <a:effectLst/>
              <a:uLnTx/>
              <a:uFillTx/>
              <a:latin typeface="Figtree"/>
              <a:ea typeface="+mn-ea"/>
              <a:cs typeface="+mn-cs"/>
            </a:endParaRPr>
          </a:p>
        </p:txBody>
      </p:sp>
    </p:spTree>
    <p:extLst>
      <p:ext uri="{BB962C8B-B14F-4D97-AF65-F5344CB8AC3E}">
        <p14:creationId xmlns:p14="http://schemas.microsoft.com/office/powerpoint/2010/main" val="347761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805BD-675C-74CE-D099-F9981281897D}"/>
              </a:ext>
            </a:extLst>
          </p:cNvPr>
          <p:cNvSpPr>
            <a:spLocks noGrp="1"/>
          </p:cNvSpPr>
          <p:nvPr>
            <p:ph type="title"/>
          </p:nvPr>
        </p:nvSpPr>
        <p:spPr>
          <a:xfrm>
            <a:off x="838200" y="365125"/>
            <a:ext cx="10515600" cy="1325563"/>
          </a:xfrm>
        </p:spPr>
        <p:txBody>
          <a:bodyPr anchor="ctr">
            <a:normAutofit/>
          </a:bodyPr>
          <a:lstStyle/>
          <a:p>
            <a:r>
              <a:rPr lang="da-DK" dirty="0">
                <a:solidFill>
                  <a:srgbClr val="0070C0"/>
                </a:solidFill>
              </a:rPr>
              <a:t>Er matarvísindavefur hluti af lausninni?</a:t>
            </a:r>
            <a:endParaRPr lang="en-GB" dirty="0">
              <a:solidFill>
                <a:srgbClr val="0070C0"/>
              </a:solidFill>
            </a:endParaRPr>
          </a:p>
        </p:txBody>
      </p:sp>
      <p:sp>
        <p:nvSpPr>
          <p:cNvPr id="9" name="Content Placeholder 2">
            <a:extLst>
              <a:ext uri="{FF2B5EF4-FFF2-40B4-BE49-F238E27FC236}">
                <a16:creationId xmlns:a16="http://schemas.microsoft.com/office/drawing/2014/main" id="{C8761DA7-E3C6-DAC7-2A9E-7CCBEA798E28}"/>
              </a:ext>
            </a:extLst>
          </p:cNvPr>
          <p:cNvSpPr>
            <a:spLocks noGrp="1"/>
          </p:cNvSpPr>
          <p:nvPr>
            <p:ph sz="half" idx="1"/>
          </p:nvPr>
        </p:nvSpPr>
        <p:spPr>
          <a:xfrm>
            <a:off x="838200" y="1825625"/>
            <a:ext cx="5181600" cy="4351338"/>
          </a:xfrm>
        </p:spPr>
        <p:txBody>
          <a:bodyPr>
            <a:normAutofit fontScale="92500" lnSpcReduction="20000"/>
          </a:bodyPr>
          <a:lstStyle/>
          <a:p>
            <a:pPr marL="0" indent="0" algn="just">
              <a:lnSpc>
                <a:spcPct val="107000"/>
              </a:lnSpc>
              <a:spcAft>
                <a:spcPts val="800"/>
              </a:spcAft>
              <a:buNone/>
            </a:pPr>
            <a:r>
              <a:rPr lang="is-IS" sz="2800" dirty="0">
                <a:solidFill>
                  <a:schemeClr val="accent1"/>
                </a:solidFill>
                <a:effectLst/>
                <a:latin typeface="Calibri" panose="020F0502020204030204" pitchFamily="34" charset="0"/>
                <a:ea typeface="Calibri" panose="020F0502020204030204" pitchFamily="34" charset="0"/>
              </a:rPr>
              <a:t>Vettvangur fyrir</a:t>
            </a:r>
          </a:p>
          <a:p>
            <a:pPr marL="266700" indent="-266700">
              <a:lnSpc>
                <a:spcPct val="107000"/>
              </a:lnSpc>
              <a:spcAft>
                <a:spcPts val="800"/>
              </a:spcAft>
              <a:buFont typeface="Symbol" panose="05050102010706020507" pitchFamily="18" charset="2"/>
              <a:buChar char=""/>
            </a:pPr>
            <a:r>
              <a:rPr lang="is-IS" sz="2800" dirty="0">
                <a:solidFill>
                  <a:schemeClr val="accent1"/>
                </a:solidFill>
                <a:effectLst/>
                <a:latin typeface="Calibri" panose="020F0502020204030204" pitchFamily="34" charset="0"/>
                <a:ea typeface="Calibri" panose="020F0502020204030204" pitchFamily="34" charset="0"/>
              </a:rPr>
              <a:t>rannsakendur til að birta stuttar greinar byggðar á nýjustu rannsóknum</a:t>
            </a:r>
          </a:p>
          <a:p>
            <a:pPr marL="266700" indent="-266700">
              <a:lnSpc>
                <a:spcPct val="107000"/>
              </a:lnSpc>
              <a:spcAft>
                <a:spcPts val="800"/>
              </a:spcAft>
              <a:buFont typeface="Symbol" panose="05050102010706020507" pitchFamily="18" charset="2"/>
              <a:buChar char=""/>
            </a:pPr>
            <a:r>
              <a:rPr lang="is-IS" sz="2800" dirty="0">
                <a:solidFill>
                  <a:schemeClr val="accent1"/>
                </a:solidFill>
                <a:effectLst/>
                <a:latin typeface="Calibri" panose="020F0502020204030204" pitchFamily="34" charset="0"/>
                <a:ea typeface="Calibri" panose="020F0502020204030204" pitchFamily="34" charset="0"/>
              </a:rPr>
              <a:t>almenning og fyrirtæki til að senda inn spurningar og fengið svör </a:t>
            </a:r>
          </a:p>
          <a:p>
            <a:pPr marL="266700" indent="-266700">
              <a:lnSpc>
                <a:spcPct val="107000"/>
              </a:lnSpc>
              <a:spcAft>
                <a:spcPts val="800"/>
              </a:spcAft>
              <a:buFont typeface="Symbol" panose="05050102010706020507" pitchFamily="18" charset="2"/>
              <a:buChar char=""/>
            </a:pPr>
            <a:r>
              <a:rPr lang="is-IS" sz="2800" dirty="0">
                <a:solidFill>
                  <a:schemeClr val="accent1"/>
                </a:solidFill>
                <a:effectLst/>
                <a:latin typeface="Calibri" panose="020F0502020204030204" pitchFamily="34" charset="0"/>
                <a:ea typeface="Calibri" panose="020F0502020204030204" pitchFamily="34" charset="0"/>
              </a:rPr>
              <a:t>fræðsluefni sem tengist matvælakerfinu </a:t>
            </a:r>
          </a:p>
          <a:p>
            <a:pPr marL="266700" indent="-266700">
              <a:buFont typeface="Symbol" panose="05050102010706020507" pitchFamily="18" charset="2"/>
              <a:buChar char=""/>
            </a:pPr>
            <a:r>
              <a:rPr lang="is-IS" dirty="0">
                <a:solidFill>
                  <a:schemeClr val="accent1"/>
                </a:solidFill>
                <a:latin typeface="Calibri" panose="020F0502020204030204" pitchFamily="34" charset="0"/>
                <a:ea typeface="Calibri" panose="020F0502020204030204" pitchFamily="34" charset="0"/>
              </a:rPr>
              <a:t>m</a:t>
            </a:r>
            <a:r>
              <a:rPr lang="is-IS" sz="2800" dirty="0">
                <a:solidFill>
                  <a:schemeClr val="accent1"/>
                </a:solidFill>
                <a:effectLst/>
                <a:latin typeface="Calibri" panose="020F0502020204030204" pitchFamily="34" charset="0"/>
                <a:ea typeface="Calibri" panose="020F0502020204030204" pitchFamily="34" charset="0"/>
              </a:rPr>
              <a:t>ataralfræðirit</a:t>
            </a:r>
          </a:p>
          <a:p>
            <a:pPr marL="0" indent="0">
              <a:buNone/>
            </a:pPr>
            <a:endParaRPr lang="en-US" dirty="0">
              <a:solidFill>
                <a:schemeClr val="accent1"/>
              </a:solidFill>
            </a:endParaRPr>
          </a:p>
        </p:txBody>
      </p:sp>
      <p:graphicFrame>
        <p:nvGraphicFramePr>
          <p:cNvPr id="5" name="Content Placeholder 1">
            <a:extLst>
              <a:ext uri="{FF2B5EF4-FFF2-40B4-BE49-F238E27FC236}">
                <a16:creationId xmlns:a16="http://schemas.microsoft.com/office/drawing/2014/main" id="{A84B320A-655E-8201-1024-0154319399B1}"/>
              </a:ext>
            </a:extLst>
          </p:cNvPr>
          <p:cNvGraphicFramePr>
            <a:graphicFrameLocks noGrp="1"/>
          </p:cNvGraphicFramePr>
          <p:nvPr>
            <p:ph sz="half" idx="2"/>
            <p:extLst>
              <p:ext uri="{D42A27DB-BD31-4B8C-83A1-F6EECF244321}">
                <p14:modId xmlns:p14="http://schemas.microsoft.com/office/powerpoint/2010/main" val="349031977"/>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451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dur="indefinite" nodeType="mainSeq">
                <p:childTnLst>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7CB561-4C5B-36A0-69C2-A54035A952C0}"/>
              </a:ext>
            </a:extLst>
          </p:cNvPr>
          <p:cNvSpPr txBox="1"/>
          <p:nvPr/>
        </p:nvSpPr>
        <p:spPr>
          <a:xfrm>
            <a:off x="752374" y="4178820"/>
            <a:ext cx="4633353" cy="823912"/>
          </a:xfrm>
          <a:prstGeom prst="rect">
            <a:avLst/>
          </a:prstGeom>
        </p:spPr>
        <p:txBody>
          <a:bodyPr vert="horz" lIns="91440" tIns="45720" rIns="91440" bIns="45720" rtlCol="0" anchor="t">
            <a:normAutofit/>
          </a:bodyPr>
          <a:lstStyle/>
          <a:p>
            <a:pPr>
              <a:lnSpc>
                <a:spcPct val="90000"/>
              </a:lnSpc>
              <a:spcBef>
                <a:spcPts val="1000"/>
              </a:spcBef>
            </a:pPr>
            <a:endParaRPr lang="en-US" sz="1600" b="0" i="0" kern="1200" dirty="0">
              <a:solidFill>
                <a:schemeClr val="accent2"/>
              </a:solidFill>
              <a:effectLst/>
              <a:latin typeface="Figtree" pitchFamily="2" charset="0"/>
              <a:ea typeface="+mn-ea"/>
              <a:cs typeface="+mn-cs"/>
            </a:endParaRPr>
          </a:p>
        </p:txBody>
      </p:sp>
      <p:sp>
        <p:nvSpPr>
          <p:cNvPr id="2" name="Content Placeholder 1">
            <a:extLst>
              <a:ext uri="{FF2B5EF4-FFF2-40B4-BE49-F238E27FC236}">
                <a16:creationId xmlns:a16="http://schemas.microsoft.com/office/drawing/2014/main" id="{EA954A7A-8444-F8AC-F4F1-F817ACAB86CA}"/>
              </a:ext>
            </a:extLst>
          </p:cNvPr>
          <p:cNvSpPr>
            <a:spLocks noGrp="1"/>
          </p:cNvSpPr>
          <p:nvPr>
            <p:ph sz="quarter" idx="11"/>
          </p:nvPr>
        </p:nvSpPr>
        <p:spPr>
          <a:xfrm>
            <a:off x="752374" y="1733251"/>
            <a:ext cx="4633353" cy="2366259"/>
          </a:xfrm>
        </p:spPr>
        <p:txBody>
          <a:bodyPr vert="horz" lIns="91440" tIns="45720" rIns="91440" bIns="45720" rtlCol="0">
            <a:normAutofit fontScale="92500"/>
          </a:bodyPr>
          <a:lstStyle/>
          <a:p>
            <a:r>
              <a:rPr lang="en-US" sz="4000" b="1" i="0" kern="1200" dirty="0" err="1">
                <a:latin typeface="Figtree" pitchFamily="2" charset="0"/>
                <a:ea typeface="+mn-ea"/>
                <a:cs typeface="+mn-cs"/>
              </a:rPr>
              <a:t>Aukið</a:t>
            </a:r>
            <a:r>
              <a:rPr lang="en-US" sz="4000" b="1" i="0" kern="1200" dirty="0">
                <a:latin typeface="Figtree" pitchFamily="2" charset="0"/>
                <a:ea typeface="+mn-ea"/>
                <a:cs typeface="+mn-cs"/>
              </a:rPr>
              <a:t> </a:t>
            </a:r>
            <a:r>
              <a:rPr lang="en-US" sz="4000" b="1" i="0" kern="1200" dirty="0" err="1">
                <a:latin typeface="Figtree" pitchFamily="2" charset="0"/>
                <a:ea typeface="+mn-ea"/>
                <a:cs typeface="+mn-cs"/>
              </a:rPr>
              <a:t>gegnsæi</a:t>
            </a:r>
            <a:r>
              <a:rPr lang="en-US" sz="4000" b="1" i="0" kern="1200" dirty="0">
                <a:latin typeface="Figtree" pitchFamily="2" charset="0"/>
                <a:ea typeface="+mn-ea"/>
                <a:cs typeface="+mn-cs"/>
              </a:rPr>
              <a:t>, </a:t>
            </a:r>
            <a:r>
              <a:rPr lang="en-US" sz="4000" b="1" i="0" kern="1200" dirty="0" err="1">
                <a:latin typeface="Figtree" pitchFamily="2" charset="0"/>
                <a:ea typeface="+mn-ea"/>
                <a:cs typeface="+mn-cs"/>
              </a:rPr>
              <a:t>áhugi</a:t>
            </a:r>
            <a:r>
              <a:rPr lang="en-US" sz="4000" b="1" i="0" kern="1200" dirty="0">
                <a:latin typeface="Figtree" pitchFamily="2" charset="0"/>
                <a:ea typeface="+mn-ea"/>
                <a:cs typeface="+mn-cs"/>
              </a:rPr>
              <a:t>, </a:t>
            </a:r>
            <a:r>
              <a:rPr lang="en-US" sz="4000" b="1" i="0" kern="1200" dirty="0" err="1">
                <a:latin typeface="Figtree" pitchFamily="2" charset="0"/>
                <a:ea typeface="+mn-ea"/>
                <a:cs typeface="+mn-cs"/>
              </a:rPr>
              <a:t>þekking</a:t>
            </a:r>
            <a:r>
              <a:rPr lang="en-US" sz="4000" b="1" i="0" kern="1200" dirty="0">
                <a:latin typeface="Figtree" pitchFamily="2" charset="0"/>
                <a:ea typeface="+mn-ea"/>
                <a:cs typeface="+mn-cs"/>
              </a:rPr>
              <a:t> og </a:t>
            </a:r>
            <a:r>
              <a:rPr lang="en-US" sz="4000" b="1" i="0" kern="1200" dirty="0" err="1">
                <a:latin typeface="Figtree" pitchFamily="2" charset="0"/>
                <a:ea typeface="+mn-ea"/>
                <a:cs typeface="+mn-cs"/>
              </a:rPr>
              <a:t>upplýst</a:t>
            </a:r>
            <a:r>
              <a:rPr lang="en-US" sz="4000" b="1" i="0" kern="1200" dirty="0">
                <a:latin typeface="Figtree" pitchFamily="2" charset="0"/>
                <a:ea typeface="+mn-ea"/>
                <a:cs typeface="+mn-cs"/>
              </a:rPr>
              <a:t> </a:t>
            </a:r>
            <a:r>
              <a:rPr lang="en-US" sz="4000" b="1" i="0" kern="1200" dirty="0" err="1">
                <a:latin typeface="Figtree" pitchFamily="2" charset="0"/>
                <a:ea typeface="+mn-ea"/>
                <a:cs typeface="+mn-cs"/>
              </a:rPr>
              <a:t>ákvarðanataka</a:t>
            </a:r>
            <a:r>
              <a:rPr lang="en-US" sz="4000" b="1" i="0" kern="1200" dirty="0">
                <a:latin typeface="Figtree" pitchFamily="2" charset="0"/>
                <a:ea typeface="+mn-ea"/>
                <a:cs typeface="+mn-cs"/>
              </a:rPr>
              <a:t> </a:t>
            </a:r>
            <a:r>
              <a:rPr lang="en-US" sz="4000" b="1" i="0" kern="1200" dirty="0" err="1">
                <a:latin typeface="Figtree" pitchFamily="2" charset="0"/>
                <a:ea typeface="+mn-ea"/>
                <a:cs typeface="+mn-cs"/>
              </a:rPr>
              <a:t>neytenda</a:t>
            </a:r>
            <a:r>
              <a:rPr lang="en-US" sz="4000" b="1" i="0" kern="1200" dirty="0">
                <a:latin typeface="Figtree" pitchFamily="2" charset="0"/>
                <a:ea typeface="+mn-ea"/>
                <a:cs typeface="+mn-cs"/>
              </a:rPr>
              <a:t> </a:t>
            </a:r>
            <a:r>
              <a:rPr lang="en-US" sz="4000" b="1" i="0" kern="1200" dirty="0" err="1">
                <a:latin typeface="Figtree" pitchFamily="2" charset="0"/>
                <a:ea typeface="+mn-ea"/>
                <a:cs typeface="+mn-cs"/>
              </a:rPr>
              <a:t>framtíðar</a:t>
            </a:r>
            <a:endParaRPr lang="en-US" sz="4000" b="1" i="0" kern="1200" dirty="0">
              <a:latin typeface="Figtree" pitchFamily="2" charset="0"/>
              <a:ea typeface="+mn-ea"/>
              <a:cs typeface="+mn-cs"/>
            </a:endParaRPr>
          </a:p>
        </p:txBody>
      </p:sp>
      <p:sp>
        <p:nvSpPr>
          <p:cNvPr id="10" name="Content Placeholder 3">
            <a:extLst>
              <a:ext uri="{FF2B5EF4-FFF2-40B4-BE49-F238E27FC236}">
                <a16:creationId xmlns:a16="http://schemas.microsoft.com/office/drawing/2014/main" id="{8716FE1B-0BF7-D4B4-030D-284AD83AAFAF}"/>
              </a:ext>
            </a:extLst>
          </p:cNvPr>
          <p:cNvSpPr>
            <a:spLocks noGrp="1"/>
          </p:cNvSpPr>
          <p:nvPr>
            <p:ph sz="quarter" idx="12"/>
          </p:nvPr>
        </p:nvSpPr>
        <p:spPr>
          <a:xfrm>
            <a:off x="6806273" y="1148163"/>
            <a:ext cx="4633353" cy="4561671"/>
          </a:xfrm>
        </p:spPr>
        <p:txBody>
          <a:bodyPr>
            <a:normAutofit fontScale="92500" lnSpcReduction="10000"/>
          </a:bodyPr>
          <a:lstStyle/>
          <a:p>
            <a:pPr algn="ctr"/>
            <a:r>
              <a:rPr lang="en-US" sz="7200" b="0" i="0" kern="1200" dirty="0">
                <a:solidFill>
                  <a:srgbClr val="0070C0"/>
                </a:solidFill>
                <a:effectLst/>
                <a:latin typeface="Figtree" pitchFamily="2" charset="0"/>
                <a:ea typeface="+mn-ea"/>
                <a:cs typeface="+mn-cs"/>
              </a:rPr>
              <a:t>Er </a:t>
            </a:r>
            <a:r>
              <a:rPr lang="en-US" sz="7200" b="0" i="0" kern="1200" dirty="0" err="1">
                <a:solidFill>
                  <a:srgbClr val="0070C0"/>
                </a:solidFill>
                <a:effectLst/>
                <a:latin typeface="Figtree" pitchFamily="2" charset="0"/>
                <a:ea typeface="+mn-ea"/>
                <a:cs typeface="+mn-cs"/>
              </a:rPr>
              <a:t>þetta</a:t>
            </a:r>
            <a:r>
              <a:rPr lang="en-US" sz="7200" b="0" i="0" kern="1200" dirty="0">
                <a:solidFill>
                  <a:srgbClr val="0070C0"/>
                </a:solidFill>
                <a:effectLst/>
                <a:latin typeface="Figtree" pitchFamily="2" charset="0"/>
                <a:ea typeface="+mn-ea"/>
                <a:cs typeface="+mn-cs"/>
              </a:rPr>
              <a:t> ekki </a:t>
            </a:r>
            <a:r>
              <a:rPr lang="en-US" sz="7200" b="0" i="0" kern="1200" dirty="0" err="1">
                <a:solidFill>
                  <a:srgbClr val="0070C0"/>
                </a:solidFill>
                <a:effectLst/>
                <a:latin typeface="Figtree" pitchFamily="2" charset="0"/>
                <a:ea typeface="+mn-ea"/>
                <a:cs typeface="+mn-cs"/>
              </a:rPr>
              <a:t>eitthvað</a:t>
            </a:r>
            <a:r>
              <a:rPr lang="en-US" sz="7200" b="0" i="0" kern="1200" dirty="0">
                <a:solidFill>
                  <a:srgbClr val="0070C0"/>
                </a:solidFill>
                <a:effectLst/>
                <a:latin typeface="Figtree" pitchFamily="2" charset="0"/>
                <a:ea typeface="+mn-ea"/>
                <a:cs typeface="+mn-cs"/>
              </a:rPr>
              <a:t> </a:t>
            </a:r>
            <a:r>
              <a:rPr lang="en-US" sz="7200" b="0" i="0" kern="1200" dirty="0" err="1">
                <a:solidFill>
                  <a:srgbClr val="0070C0"/>
                </a:solidFill>
                <a:effectLst/>
                <a:latin typeface="Figtree" pitchFamily="2" charset="0"/>
                <a:ea typeface="+mn-ea"/>
                <a:cs typeface="+mn-cs"/>
              </a:rPr>
              <a:t>sem</a:t>
            </a:r>
            <a:r>
              <a:rPr lang="en-US" sz="7200" b="0" i="0" kern="1200" dirty="0">
                <a:solidFill>
                  <a:srgbClr val="0070C0"/>
                </a:solidFill>
                <a:effectLst/>
                <a:latin typeface="Figtree" pitchFamily="2" charset="0"/>
                <a:ea typeface="+mn-ea"/>
                <a:cs typeface="+mn-cs"/>
              </a:rPr>
              <a:t> </a:t>
            </a:r>
            <a:r>
              <a:rPr lang="en-US" sz="7200" b="0" i="0" kern="1200" dirty="0" err="1">
                <a:solidFill>
                  <a:srgbClr val="0070C0"/>
                </a:solidFill>
                <a:effectLst/>
                <a:latin typeface="Figtree" pitchFamily="2" charset="0"/>
                <a:ea typeface="+mn-ea"/>
                <a:cs typeface="+mn-cs"/>
              </a:rPr>
              <a:t>við</a:t>
            </a:r>
            <a:r>
              <a:rPr lang="en-US" sz="7200" b="0" i="0" kern="1200" dirty="0">
                <a:solidFill>
                  <a:srgbClr val="0070C0"/>
                </a:solidFill>
                <a:effectLst/>
                <a:latin typeface="Figtree" pitchFamily="2" charset="0"/>
                <a:ea typeface="+mn-ea"/>
                <a:cs typeface="+mn-cs"/>
              </a:rPr>
              <a:t> </a:t>
            </a:r>
            <a:r>
              <a:rPr lang="en-US" sz="7200" b="0" i="0" kern="1200" dirty="0" err="1">
                <a:solidFill>
                  <a:srgbClr val="0070C0"/>
                </a:solidFill>
                <a:effectLst/>
                <a:latin typeface="Figtree" pitchFamily="2" charset="0"/>
                <a:ea typeface="+mn-ea"/>
                <a:cs typeface="+mn-cs"/>
              </a:rPr>
              <a:t>ættum</a:t>
            </a:r>
            <a:r>
              <a:rPr lang="en-US" sz="7200" b="0" i="0" kern="1200" dirty="0">
                <a:solidFill>
                  <a:srgbClr val="0070C0"/>
                </a:solidFill>
                <a:effectLst/>
                <a:latin typeface="Figtree" pitchFamily="2" charset="0"/>
                <a:ea typeface="+mn-ea"/>
                <a:cs typeface="+mn-cs"/>
              </a:rPr>
              <a:t> </a:t>
            </a:r>
            <a:r>
              <a:rPr lang="en-US" sz="7200" b="0" i="0" kern="1200" dirty="0" err="1">
                <a:solidFill>
                  <a:srgbClr val="0070C0"/>
                </a:solidFill>
                <a:effectLst/>
                <a:latin typeface="Figtree" pitchFamily="2" charset="0"/>
                <a:ea typeface="+mn-ea"/>
                <a:cs typeface="+mn-cs"/>
              </a:rPr>
              <a:t>að</a:t>
            </a:r>
            <a:r>
              <a:rPr lang="en-US" sz="7200" b="0" i="0" kern="1200" dirty="0">
                <a:solidFill>
                  <a:srgbClr val="0070C0"/>
                </a:solidFill>
                <a:effectLst/>
                <a:latin typeface="Figtree" pitchFamily="2" charset="0"/>
                <a:ea typeface="+mn-ea"/>
                <a:cs typeface="+mn-cs"/>
              </a:rPr>
              <a:t> </a:t>
            </a:r>
            <a:r>
              <a:rPr lang="en-US" sz="7200" b="0" i="0" kern="1200" dirty="0" err="1">
                <a:solidFill>
                  <a:srgbClr val="0070C0"/>
                </a:solidFill>
                <a:effectLst/>
                <a:latin typeface="Figtree" pitchFamily="2" charset="0"/>
                <a:ea typeface="+mn-ea"/>
                <a:cs typeface="+mn-cs"/>
              </a:rPr>
              <a:t>gera</a:t>
            </a:r>
            <a:r>
              <a:rPr lang="en-US" sz="7200" b="0" i="0" kern="1200" dirty="0">
                <a:solidFill>
                  <a:srgbClr val="0070C0"/>
                </a:solidFill>
                <a:effectLst/>
                <a:latin typeface="Figtree" pitchFamily="2" charset="0"/>
                <a:ea typeface="+mn-ea"/>
                <a:cs typeface="+mn-cs"/>
              </a:rPr>
              <a:t> saman?</a:t>
            </a:r>
          </a:p>
          <a:p>
            <a:pPr algn="ctr"/>
            <a:endParaRPr lang="en-US" dirty="0">
              <a:solidFill>
                <a:srgbClr val="0070C0"/>
              </a:solidFill>
            </a:endParaRPr>
          </a:p>
        </p:txBody>
      </p:sp>
      <p:pic>
        <p:nvPicPr>
          <p:cNvPr id="2050" name="Picture 2">
            <a:extLst>
              <a:ext uri="{FF2B5EF4-FFF2-40B4-BE49-F238E27FC236}">
                <a16:creationId xmlns:a16="http://schemas.microsoft.com/office/drawing/2014/main" id="{7B7E3B86-BBFE-66AA-00BE-796A80DFC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31" y="481183"/>
            <a:ext cx="4866438" cy="5895633"/>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D2F4CD18-918C-ABDE-C698-F7D6EE2F5BC9}"/>
              </a:ext>
            </a:extLst>
          </p:cNvPr>
          <p:cNvSpPr txBox="1">
            <a:spLocks/>
          </p:cNvSpPr>
          <p:nvPr/>
        </p:nvSpPr>
        <p:spPr>
          <a:xfrm>
            <a:off x="866639" y="751742"/>
            <a:ext cx="4404822" cy="23662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Figtree"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Figtree"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Figtree"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Figtree"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err="1">
                <a:solidFill>
                  <a:srgbClr val="002060"/>
                </a:solidFill>
              </a:rPr>
              <a:t>Aukið</a:t>
            </a:r>
            <a:r>
              <a:rPr lang="en-US" dirty="0">
                <a:solidFill>
                  <a:srgbClr val="002060"/>
                </a:solidFill>
              </a:rPr>
              <a:t> </a:t>
            </a:r>
            <a:r>
              <a:rPr lang="en-US" dirty="0" err="1">
                <a:solidFill>
                  <a:srgbClr val="002060"/>
                </a:solidFill>
              </a:rPr>
              <a:t>gegnsæi</a:t>
            </a:r>
            <a:r>
              <a:rPr lang="en-US" dirty="0">
                <a:solidFill>
                  <a:srgbClr val="002060"/>
                </a:solidFill>
              </a:rPr>
              <a:t>, </a:t>
            </a:r>
            <a:r>
              <a:rPr lang="en-US" dirty="0" err="1">
                <a:solidFill>
                  <a:srgbClr val="002060"/>
                </a:solidFill>
              </a:rPr>
              <a:t>áhugi</a:t>
            </a:r>
            <a:r>
              <a:rPr lang="en-US" dirty="0">
                <a:solidFill>
                  <a:srgbClr val="002060"/>
                </a:solidFill>
              </a:rPr>
              <a:t>, </a:t>
            </a:r>
            <a:r>
              <a:rPr lang="en-US" dirty="0" err="1">
                <a:solidFill>
                  <a:srgbClr val="002060"/>
                </a:solidFill>
              </a:rPr>
              <a:t>þekking</a:t>
            </a:r>
            <a:r>
              <a:rPr lang="en-US" dirty="0">
                <a:solidFill>
                  <a:srgbClr val="002060"/>
                </a:solidFill>
              </a:rPr>
              <a:t> og </a:t>
            </a:r>
            <a:r>
              <a:rPr lang="en-US" dirty="0" err="1">
                <a:solidFill>
                  <a:srgbClr val="002060"/>
                </a:solidFill>
              </a:rPr>
              <a:t>upplýst</a:t>
            </a:r>
            <a:r>
              <a:rPr lang="en-US" dirty="0">
                <a:solidFill>
                  <a:srgbClr val="002060"/>
                </a:solidFill>
              </a:rPr>
              <a:t> </a:t>
            </a:r>
            <a:r>
              <a:rPr lang="en-US" dirty="0" err="1">
                <a:solidFill>
                  <a:srgbClr val="002060"/>
                </a:solidFill>
              </a:rPr>
              <a:t>ákvarðanataka</a:t>
            </a:r>
            <a:r>
              <a:rPr lang="en-US" dirty="0">
                <a:solidFill>
                  <a:srgbClr val="002060"/>
                </a:solidFill>
              </a:rPr>
              <a:t> </a:t>
            </a:r>
            <a:r>
              <a:rPr lang="en-US" dirty="0" err="1">
                <a:solidFill>
                  <a:srgbClr val="002060"/>
                </a:solidFill>
              </a:rPr>
              <a:t>neytenda</a:t>
            </a:r>
            <a:r>
              <a:rPr lang="en-US" dirty="0">
                <a:solidFill>
                  <a:srgbClr val="002060"/>
                </a:solidFill>
              </a:rPr>
              <a:t> </a:t>
            </a:r>
            <a:r>
              <a:rPr lang="en-US" dirty="0" err="1">
                <a:solidFill>
                  <a:srgbClr val="002060"/>
                </a:solidFill>
              </a:rPr>
              <a:t>framtíðar</a:t>
            </a:r>
            <a:endParaRPr lang="en-US" dirty="0">
              <a:solidFill>
                <a:srgbClr val="002060"/>
              </a:solidFill>
            </a:endParaRPr>
          </a:p>
        </p:txBody>
      </p:sp>
    </p:spTree>
    <p:extLst>
      <p:ext uri="{BB962C8B-B14F-4D97-AF65-F5344CB8AC3E}">
        <p14:creationId xmlns:p14="http://schemas.microsoft.com/office/powerpoint/2010/main" val="267951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A813F-7BE6-0C69-3E47-D917FE786CB4}"/>
              </a:ext>
            </a:extLst>
          </p:cNvPr>
          <p:cNvSpPr>
            <a:spLocks noGrp="1"/>
          </p:cNvSpPr>
          <p:nvPr>
            <p:ph idx="1"/>
          </p:nvPr>
        </p:nvSpPr>
        <p:spPr>
          <a:xfrm>
            <a:off x="838201" y="1825625"/>
            <a:ext cx="4136888" cy="4067969"/>
          </a:xfrm>
        </p:spPr>
        <p:txBody>
          <a:bodyPr/>
          <a:lstStyle/>
          <a:p>
            <a:r>
              <a:rPr lang="en-GB" sz="1800" b="1" dirty="0" err="1">
                <a:solidFill>
                  <a:srgbClr val="000000"/>
                </a:solidFill>
                <a:latin typeface="Figtree"/>
              </a:rPr>
              <a:t>Rangupplýsingar</a:t>
            </a:r>
            <a:r>
              <a:rPr lang="en-GB" sz="1800" b="1" dirty="0">
                <a:solidFill>
                  <a:srgbClr val="000000"/>
                </a:solidFill>
                <a:latin typeface="Figtree"/>
              </a:rPr>
              <a:t>:</a:t>
            </a:r>
            <a:r>
              <a:rPr lang="en-GB" sz="1800" dirty="0">
                <a:solidFill>
                  <a:srgbClr val="000000"/>
                </a:solidFill>
                <a:latin typeface="Figtree"/>
              </a:rPr>
              <a:t> </a:t>
            </a:r>
            <a:r>
              <a:rPr lang="en-GB" sz="1800" dirty="0" err="1">
                <a:solidFill>
                  <a:srgbClr val="000000"/>
                </a:solidFill>
                <a:latin typeface="Figtree"/>
              </a:rPr>
              <a:t>Rangar</a:t>
            </a:r>
            <a:r>
              <a:rPr lang="en-GB" sz="1800" dirty="0">
                <a:solidFill>
                  <a:srgbClr val="000000"/>
                </a:solidFill>
                <a:latin typeface="Figtree"/>
              </a:rPr>
              <a:t> </a:t>
            </a:r>
            <a:r>
              <a:rPr lang="en-GB" sz="1800" dirty="0" err="1">
                <a:solidFill>
                  <a:srgbClr val="000000"/>
                </a:solidFill>
                <a:latin typeface="Figtree"/>
              </a:rPr>
              <a:t>eða</a:t>
            </a:r>
            <a:r>
              <a:rPr lang="en-GB" sz="1800" dirty="0">
                <a:solidFill>
                  <a:srgbClr val="000000"/>
                </a:solidFill>
                <a:latin typeface="Figtree"/>
              </a:rPr>
              <a:t> </a:t>
            </a:r>
            <a:r>
              <a:rPr lang="en-GB" sz="1800" dirty="0" err="1">
                <a:solidFill>
                  <a:srgbClr val="000000"/>
                </a:solidFill>
                <a:latin typeface="Figtree"/>
              </a:rPr>
              <a:t>ósannar</a:t>
            </a:r>
            <a:r>
              <a:rPr lang="en-GB" sz="1800" dirty="0">
                <a:solidFill>
                  <a:srgbClr val="000000"/>
                </a:solidFill>
                <a:latin typeface="Figtree"/>
              </a:rPr>
              <a:t> </a:t>
            </a:r>
            <a:r>
              <a:rPr lang="en-GB" sz="1800" dirty="0" err="1">
                <a:solidFill>
                  <a:srgbClr val="000000"/>
                </a:solidFill>
                <a:latin typeface="Figtree"/>
              </a:rPr>
              <a:t>upplýsingar</a:t>
            </a:r>
            <a:r>
              <a:rPr lang="en-GB" sz="1800" dirty="0">
                <a:solidFill>
                  <a:srgbClr val="000000"/>
                </a:solidFill>
                <a:latin typeface="Figtree"/>
              </a:rPr>
              <a:t> </a:t>
            </a:r>
            <a:r>
              <a:rPr lang="en-GB" sz="1800" dirty="0" err="1">
                <a:solidFill>
                  <a:srgbClr val="000000"/>
                </a:solidFill>
                <a:latin typeface="Figtree"/>
              </a:rPr>
              <a:t>sem</a:t>
            </a:r>
            <a:r>
              <a:rPr lang="en-GB" sz="1800" dirty="0">
                <a:solidFill>
                  <a:srgbClr val="000000"/>
                </a:solidFill>
                <a:latin typeface="Figtree"/>
              </a:rPr>
              <a:t> </a:t>
            </a:r>
            <a:r>
              <a:rPr lang="en-GB" sz="1800" dirty="0" err="1">
                <a:solidFill>
                  <a:srgbClr val="000000"/>
                </a:solidFill>
                <a:latin typeface="Figtree"/>
              </a:rPr>
              <a:t>dreift</a:t>
            </a:r>
            <a:r>
              <a:rPr lang="en-GB" sz="1800" dirty="0">
                <a:solidFill>
                  <a:srgbClr val="000000"/>
                </a:solidFill>
                <a:latin typeface="Figtree"/>
              </a:rPr>
              <a:t> er </a:t>
            </a:r>
            <a:r>
              <a:rPr lang="en-GB" sz="1800" dirty="0" err="1">
                <a:solidFill>
                  <a:srgbClr val="000000"/>
                </a:solidFill>
                <a:latin typeface="Figtree"/>
              </a:rPr>
              <a:t>með</a:t>
            </a:r>
            <a:r>
              <a:rPr lang="en-GB" sz="1800" dirty="0">
                <a:solidFill>
                  <a:srgbClr val="000000"/>
                </a:solidFill>
                <a:latin typeface="Figtree"/>
              </a:rPr>
              <a:t> </a:t>
            </a:r>
            <a:r>
              <a:rPr lang="en-GB" sz="1800" dirty="0" err="1">
                <a:solidFill>
                  <a:srgbClr val="000000"/>
                </a:solidFill>
                <a:latin typeface="Figtree"/>
              </a:rPr>
              <a:t>þeim</a:t>
            </a:r>
            <a:r>
              <a:rPr lang="en-GB" sz="1800" dirty="0">
                <a:solidFill>
                  <a:srgbClr val="000000"/>
                </a:solidFill>
                <a:latin typeface="Figtree"/>
              </a:rPr>
              <a:t> </a:t>
            </a:r>
            <a:r>
              <a:rPr lang="en-GB" sz="1800" dirty="0" err="1">
                <a:solidFill>
                  <a:srgbClr val="000000"/>
                </a:solidFill>
                <a:latin typeface="Figtree"/>
              </a:rPr>
              <a:t>ásetningi</a:t>
            </a:r>
            <a:r>
              <a:rPr lang="en-GB" sz="1800" dirty="0">
                <a:solidFill>
                  <a:srgbClr val="000000"/>
                </a:solidFill>
                <a:latin typeface="Figtree"/>
              </a:rPr>
              <a:t> </a:t>
            </a:r>
            <a:r>
              <a:rPr lang="en-GB" sz="1800" dirty="0" err="1">
                <a:solidFill>
                  <a:srgbClr val="000000"/>
                </a:solidFill>
                <a:latin typeface="Figtree"/>
              </a:rPr>
              <a:t>að</a:t>
            </a:r>
            <a:r>
              <a:rPr lang="en-GB" sz="1800" dirty="0">
                <a:solidFill>
                  <a:srgbClr val="000000"/>
                </a:solidFill>
                <a:latin typeface="Figtree"/>
              </a:rPr>
              <a:t> </a:t>
            </a:r>
            <a:r>
              <a:rPr lang="en-GB" sz="1800" dirty="0" err="1">
                <a:solidFill>
                  <a:srgbClr val="000000"/>
                </a:solidFill>
                <a:latin typeface="Figtree"/>
              </a:rPr>
              <a:t>valda</a:t>
            </a:r>
            <a:r>
              <a:rPr lang="en-GB" sz="1800" dirty="0">
                <a:solidFill>
                  <a:srgbClr val="000000"/>
                </a:solidFill>
                <a:latin typeface="Figtree"/>
              </a:rPr>
              <a:t> </a:t>
            </a:r>
            <a:r>
              <a:rPr lang="en-GB" sz="1800" dirty="0" err="1">
                <a:solidFill>
                  <a:srgbClr val="000000"/>
                </a:solidFill>
                <a:latin typeface="Figtree"/>
              </a:rPr>
              <a:t>skaða</a:t>
            </a:r>
            <a:r>
              <a:rPr lang="en-GB" sz="1800" dirty="0">
                <a:solidFill>
                  <a:srgbClr val="000000"/>
                </a:solidFill>
                <a:latin typeface="Figtree"/>
              </a:rPr>
              <a:t> (e. disinformation).</a:t>
            </a:r>
          </a:p>
          <a:p>
            <a:r>
              <a:rPr lang="en-GB" sz="1800" b="1" dirty="0" err="1">
                <a:solidFill>
                  <a:srgbClr val="000000"/>
                </a:solidFill>
                <a:latin typeface="Figtree"/>
              </a:rPr>
              <a:t>Misupplýsingar</a:t>
            </a:r>
            <a:r>
              <a:rPr lang="en-GB" sz="1800" b="1" dirty="0">
                <a:solidFill>
                  <a:srgbClr val="000000"/>
                </a:solidFill>
                <a:latin typeface="Figtree"/>
              </a:rPr>
              <a:t>:</a:t>
            </a:r>
            <a:r>
              <a:rPr lang="en-GB" sz="1800" dirty="0">
                <a:solidFill>
                  <a:srgbClr val="000000"/>
                </a:solidFill>
                <a:latin typeface="Figtree"/>
              </a:rPr>
              <a:t> </a:t>
            </a:r>
            <a:r>
              <a:rPr lang="en-GB" sz="1800" dirty="0" err="1">
                <a:solidFill>
                  <a:srgbClr val="000000"/>
                </a:solidFill>
                <a:latin typeface="Figtree"/>
              </a:rPr>
              <a:t>Rangar</a:t>
            </a:r>
            <a:r>
              <a:rPr lang="en-GB" sz="1800" dirty="0">
                <a:solidFill>
                  <a:srgbClr val="000000"/>
                </a:solidFill>
                <a:latin typeface="Figtree"/>
              </a:rPr>
              <a:t> </a:t>
            </a:r>
            <a:r>
              <a:rPr lang="en-GB" sz="1800" dirty="0" err="1">
                <a:solidFill>
                  <a:srgbClr val="000000"/>
                </a:solidFill>
                <a:latin typeface="Figtree"/>
              </a:rPr>
              <a:t>eða</a:t>
            </a:r>
            <a:r>
              <a:rPr lang="en-GB" sz="1800" dirty="0">
                <a:solidFill>
                  <a:srgbClr val="000000"/>
                </a:solidFill>
                <a:latin typeface="Figtree"/>
              </a:rPr>
              <a:t> </a:t>
            </a:r>
            <a:r>
              <a:rPr lang="en-GB" sz="1800" dirty="0" err="1">
                <a:solidFill>
                  <a:srgbClr val="000000"/>
                </a:solidFill>
                <a:latin typeface="Figtree"/>
              </a:rPr>
              <a:t>ósannar</a:t>
            </a:r>
            <a:r>
              <a:rPr lang="en-GB" sz="1800" dirty="0">
                <a:solidFill>
                  <a:srgbClr val="000000"/>
                </a:solidFill>
                <a:latin typeface="Figtree"/>
              </a:rPr>
              <a:t> </a:t>
            </a:r>
            <a:r>
              <a:rPr lang="en-GB" sz="1800" dirty="0" err="1">
                <a:solidFill>
                  <a:srgbClr val="000000"/>
                </a:solidFill>
                <a:latin typeface="Figtree"/>
              </a:rPr>
              <a:t>upplýsingar</a:t>
            </a:r>
            <a:r>
              <a:rPr lang="en-GB" sz="1800" dirty="0">
                <a:solidFill>
                  <a:srgbClr val="000000"/>
                </a:solidFill>
                <a:latin typeface="Figtree"/>
              </a:rPr>
              <a:t> </a:t>
            </a:r>
            <a:r>
              <a:rPr lang="en-GB" sz="1800" dirty="0" err="1">
                <a:solidFill>
                  <a:srgbClr val="000000"/>
                </a:solidFill>
                <a:latin typeface="Figtree"/>
              </a:rPr>
              <a:t>sem</a:t>
            </a:r>
            <a:r>
              <a:rPr lang="en-GB" sz="1800" dirty="0">
                <a:solidFill>
                  <a:srgbClr val="000000"/>
                </a:solidFill>
                <a:latin typeface="Figtree"/>
              </a:rPr>
              <a:t> </a:t>
            </a:r>
            <a:r>
              <a:rPr lang="en-GB" sz="1800" dirty="0" err="1">
                <a:solidFill>
                  <a:srgbClr val="000000"/>
                </a:solidFill>
                <a:latin typeface="Figtree"/>
              </a:rPr>
              <a:t>dreift</a:t>
            </a:r>
            <a:r>
              <a:rPr lang="en-GB" sz="1800" dirty="0">
                <a:solidFill>
                  <a:srgbClr val="000000"/>
                </a:solidFill>
                <a:latin typeface="Figtree"/>
              </a:rPr>
              <a:t> er </a:t>
            </a:r>
            <a:r>
              <a:rPr lang="en-GB" sz="1800" dirty="0" err="1">
                <a:solidFill>
                  <a:srgbClr val="000000"/>
                </a:solidFill>
                <a:latin typeface="Figtree"/>
              </a:rPr>
              <a:t>án</a:t>
            </a:r>
            <a:r>
              <a:rPr lang="en-GB" sz="1800" dirty="0">
                <a:solidFill>
                  <a:srgbClr val="000000"/>
                </a:solidFill>
                <a:latin typeface="Figtree"/>
              </a:rPr>
              <a:t> </a:t>
            </a:r>
            <a:r>
              <a:rPr lang="en-GB" sz="1800" dirty="0" err="1">
                <a:solidFill>
                  <a:srgbClr val="000000"/>
                </a:solidFill>
                <a:latin typeface="Figtree"/>
              </a:rPr>
              <a:t>ásetnings</a:t>
            </a:r>
            <a:r>
              <a:rPr lang="en-GB" sz="1800" dirty="0">
                <a:solidFill>
                  <a:srgbClr val="000000"/>
                </a:solidFill>
                <a:latin typeface="Figtree"/>
              </a:rPr>
              <a:t> um </a:t>
            </a:r>
            <a:r>
              <a:rPr lang="en-GB" sz="1800" dirty="0" err="1">
                <a:solidFill>
                  <a:srgbClr val="000000"/>
                </a:solidFill>
                <a:latin typeface="Figtree"/>
              </a:rPr>
              <a:t>að</a:t>
            </a:r>
            <a:r>
              <a:rPr lang="en-GB" sz="1800" dirty="0">
                <a:solidFill>
                  <a:srgbClr val="000000"/>
                </a:solidFill>
                <a:latin typeface="Figtree"/>
              </a:rPr>
              <a:t> </a:t>
            </a:r>
            <a:r>
              <a:rPr lang="en-GB" sz="1800" dirty="0" err="1">
                <a:solidFill>
                  <a:srgbClr val="000000"/>
                </a:solidFill>
                <a:latin typeface="Figtree"/>
              </a:rPr>
              <a:t>valda</a:t>
            </a:r>
            <a:r>
              <a:rPr lang="en-GB" sz="1800" dirty="0">
                <a:solidFill>
                  <a:srgbClr val="000000"/>
                </a:solidFill>
                <a:latin typeface="Figtree"/>
              </a:rPr>
              <a:t> </a:t>
            </a:r>
            <a:r>
              <a:rPr lang="en-GB" sz="1800" dirty="0" err="1">
                <a:solidFill>
                  <a:srgbClr val="000000"/>
                </a:solidFill>
                <a:latin typeface="Figtree"/>
              </a:rPr>
              <a:t>skaða</a:t>
            </a:r>
            <a:r>
              <a:rPr lang="en-GB" sz="1800" dirty="0">
                <a:solidFill>
                  <a:srgbClr val="000000"/>
                </a:solidFill>
                <a:latin typeface="Figtree"/>
              </a:rPr>
              <a:t> (e. misinformation).</a:t>
            </a:r>
          </a:p>
          <a:p>
            <a:r>
              <a:rPr lang="en-GB" sz="1800" b="1" dirty="0" err="1">
                <a:solidFill>
                  <a:srgbClr val="000000"/>
                </a:solidFill>
                <a:latin typeface="Figtree"/>
              </a:rPr>
              <a:t>Meinupplýsingar</a:t>
            </a:r>
            <a:r>
              <a:rPr lang="en-GB" sz="1800" b="1" dirty="0">
                <a:solidFill>
                  <a:srgbClr val="000000"/>
                </a:solidFill>
                <a:latin typeface="Figtree"/>
              </a:rPr>
              <a:t>:</a:t>
            </a:r>
            <a:r>
              <a:rPr lang="en-GB" sz="1800" dirty="0">
                <a:solidFill>
                  <a:srgbClr val="000000"/>
                </a:solidFill>
                <a:latin typeface="Figtree"/>
              </a:rPr>
              <a:t> </a:t>
            </a:r>
            <a:r>
              <a:rPr lang="en-GB" sz="1800" dirty="0" err="1">
                <a:solidFill>
                  <a:srgbClr val="000000"/>
                </a:solidFill>
                <a:latin typeface="Figtree"/>
              </a:rPr>
              <a:t>Réttar</a:t>
            </a:r>
            <a:r>
              <a:rPr lang="en-GB" sz="1800" dirty="0">
                <a:solidFill>
                  <a:srgbClr val="000000"/>
                </a:solidFill>
                <a:latin typeface="Figtree"/>
              </a:rPr>
              <a:t> </a:t>
            </a:r>
            <a:r>
              <a:rPr lang="en-GB" sz="1800" dirty="0" err="1">
                <a:solidFill>
                  <a:srgbClr val="000000"/>
                </a:solidFill>
                <a:latin typeface="Figtree"/>
              </a:rPr>
              <a:t>eða</a:t>
            </a:r>
            <a:r>
              <a:rPr lang="en-GB" sz="1800" dirty="0">
                <a:solidFill>
                  <a:srgbClr val="000000"/>
                </a:solidFill>
                <a:latin typeface="Figtree"/>
              </a:rPr>
              <a:t> </a:t>
            </a:r>
            <a:r>
              <a:rPr lang="en-GB" sz="1800" dirty="0" err="1">
                <a:solidFill>
                  <a:srgbClr val="000000"/>
                </a:solidFill>
                <a:latin typeface="Figtree"/>
              </a:rPr>
              <a:t>sannar</a:t>
            </a:r>
            <a:r>
              <a:rPr lang="en-GB" sz="1800" dirty="0">
                <a:solidFill>
                  <a:srgbClr val="000000"/>
                </a:solidFill>
                <a:latin typeface="Figtree"/>
              </a:rPr>
              <a:t> </a:t>
            </a:r>
            <a:r>
              <a:rPr lang="en-GB" sz="1800" dirty="0" err="1">
                <a:solidFill>
                  <a:srgbClr val="000000"/>
                </a:solidFill>
                <a:latin typeface="Figtree"/>
              </a:rPr>
              <a:t>upplýsingar</a:t>
            </a:r>
            <a:r>
              <a:rPr lang="en-GB" sz="1800" dirty="0">
                <a:solidFill>
                  <a:srgbClr val="000000"/>
                </a:solidFill>
                <a:latin typeface="Figtree"/>
              </a:rPr>
              <a:t> </a:t>
            </a:r>
            <a:r>
              <a:rPr lang="en-GB" sz="1800" dirty="0" err="1">
                <a:solidFill>
                  <a:srgbClr val="000000"/>
                </a:solidFill>
                <a:latin typeface="Figtree"/>
              </a:rPr>
              <a:t>sem</a:t>
            </a:r>
            <a:r>
              <a:rPr lang="en-GB" sz="1800" dirty="0">
                <a:solidFill>
                  <a:srgbClr val="000000"/>
                </a:solidFill>
                <a:latin typeface="Figtree"/>
              </a:rPr>
              <a:t> </a:t>
            </a:r>
            <a:r>
              <a:rPr lang="en-GB" sz="1800" dirty="0" err="1">
                <a:solidFill>
                  <a:srgbClr val="000000"/>
                </a:solidFill>
                <a:latin typeface="Figtree"/>
              </a:rPr>
              <a:t>dreift</a:t>
            </a:r>
            <a:r>
              <a:rPr lang="en-GB" sz="1800" dirty="0">
                <a:solidFill>
                  <a:srgbClr val="000000"/>
                </a:solidFill>
                <a:latin typeface="Figtree"/>
              </a:rPr>
              <a:t> er </a:t>
            </a:r>
            <a:r>
              <a:rPr lang="en-GB" sz="1800" dirty="0" err="1">
                <a:solidFill>
                  <a:srgbClr val="000000"/>
                </a:solidFill>
                <a:latin typeface="Figtree"/>
              </a:rPr>
              <a:t>með</a:t>
            </a:r>
            <a:r>
              <a:rPr lang="en-GB" sz="1800" dirty="0">
                <a:solidFill>
                  <a:srgbClr val="000000"/>
                </a:solidFill>
                <a:latin typeface="Figtree"/>
              </a:rPr>
              <a:t> </a:t>
            </a:r>
            <a:r>
              <a:rPr lang="en-GB" sz="1800" dirty="0" err="1">
                <a:solidFill>
                  <a:srgbClr val="000000"/>
                </a:solidFill>
                <a:latin typeface="Figtree"/>
              </a:rPr>
              <a:t>þeim</a:t>
            </a:r>
            <a:r>
              <a:rPr lang="en-GB" sz="1800" dirty="0">
                <a:solidFill>
                  <a:srgbClr val="000000"/>
                </a:solidFill>
                <a:latin typeface="Figtree"/>
              </a:rPr>
              <a:t> </a:t>
            </a:r>
            <a:r>
              <a:rPr lang="en-GB" sz="1800" dirty="0" err="1">
                <a:solidFill>
                  <a:srgbClr val="000000"/>
                </a:solidFill>
                <a:latin typeface="Figtree"/>
              </a:rPr>
              <a:t>ásetningi</a:t>
            </a:r>
            <a:r>
              <a:rPr lang="en-GB" sz="1800" dirty="0">
                <a:solidFill>
                  <a:srgbClr val="000000"/>
                </a:solidFill>
                <a:latin typeface="Figtree"/>
              </a:rPr>
              <a:t> </a:t>
            </a:r>
            <a:r>
              <a:rPr lang="en-GB" sz="1800" dirty="0" err="1">
                <a:solidFill>
                  <a:srgbClr val="000000"/>
                </a:solidFill>
                <a:latin typeface="Figtree"/>
              </a:rPr>
              <a:t>að</a:t>
            </a:r>
            <a:r>
              <a:rPr lang="en-GB" sz="1800" dirty="0">
                <a:solidFill>
                  <a:srgbClr val="000000"/>
                </a:solidFill>
                <a:latin typeface="Figtree"/>
              </a:rPr>
              <a:t> </a:t>
            </a:r>
            <a:r>
              <a:rPr lang="en-GB" sz="1800" dirty="0" err="1">
                <a:solidFill>
                  <a:srgbClr val="000000"/>
                </a:solidFill>
                <a:latin typeface="Figtree"/>
              </a:rPr>
              <a:t>valda</a:t>
            </a:r>
            <a:r>
              <a:rPr lang="en-GB" sz="1800" dirty="0">
                <a:solidFill>
                  <a:srgbClr val="000000"/>
                </a:solidFill>
                <a:latin typeface="Figtree"/>
              </a:rPr>
              <a:t> </a:t>
            </a:r>
            <a:r>
              <a:rPr lang="en-GB" sz="1800" dirty="0" err="1">
                <a:solidFill>
                  <a:srgbClr val="000000"/>
                </a:solidFill>
                <a:latin typeface="Figtree"/>
              </a:rPr>
              <a:t>skaða</a:t>
            </a:r>
            <a:r>
              <a:rPr lang="en-GB" sz="1800" dirty="0">
                <a:solidFill>
                  <a:srgbClr val="000000"/>
                </a:solidFill>
                <a:latin typeface="Figtree"/>
              </a:rPr>
              <a:t> (e. </a:t>
            </a:r>
            <a:r>
              <a:rPr lang="en-GB" sz="1800" dirty="0" err="1">
                <a:solidFill>
                  <a:srgbClr val="000000"/>
                </a:solidFill>
                <a:latin typeface="Figtree"/>
              </a:rPr>
              <a:t>malinformation</a:t>
            </a:r>
            <a:r>
              <a:rPr lang="en-GB" sz="1800" dirty="0">
                <a:solidFill>
                  <a:srgbClr val="000000"/>
                </a:solidFill>
                <a:latin typeface="Figtree"/>
              </a:rPr>
              <a:t>).</a:t>
            </a:r>
          </a:p>
        </p:txBody>
      </p:sp>
      <p:sp>
        <p:nvSpPr>
          <p:cNvPr id="3" name="Title 2">
            <a:extLst>
              <a:ext uri="{FF2B5EF4-FFF2-40B4-BE49-F238E27FC236}">
                <a16:creationId xmlns:a16="http://schemas.microsoft.com/office/drawing/2014/main" id="{4AB51CDF-7EB4-306D-FB9B-A44D1C38EB56}"/>
              </a:ext>
            </a:extLst>
          </p:cNvPr>
          <p:cNvSpPr>
            <a:spLocks noGrp="1"/>
          </p:cNvSpPr>
          <p:nvPr>
            <p:ph type="title"/>
          </p:nvPr>
        </p:nvSpPr>
        <p:spPr>
          <a:xfrm>
            <a:off x="838201" y="365125"/>
            <a:ext cx="4361720" cy="1325563"/>
          </a:xfrm>
        </p:spPr>
        <p:txBody>
          <a:bodyPr/>
          <a:lstStyle/>
          <a:p>
            <a:r>
              <a:rPr lang="en-GB" dirty="0" err="1">
                <a:solidFill>
                  <a:srgbClr val="0070C0"/>
                </a:solidFill>
              </a:rPr>
              <a:t>Af</a:t>
            </a:r>
            <a:r>
              <a:rPr lang="en-GB" dirty="0">
                <a:solidFill>
                  <a:srgbClr val="0070C0"/>
                </a:solidFill>
              </a:rPr>
              <a:t> </a:t>
            </a:r>
            <a:r>
              <a:rPr lang="en-GB" dirty="0" err="1">
                <a:solidFill>
                  <a:srgbClr val="0070C0"/>
                </a:solidFill>
              </a:rPr>
              <a:t>hverju</a:t>
            </a:r>
            <a:r>
              <a:rPr lang="en-GB" dirty="0">
                <a:solidFill>
                  <a:srgbClr val="0070C0"/>
                </a:solidFill>
              </a:rPr>
              <a:t> </a:t>
            </a:r>
            <a:r>
              <a:rPr lang="en-GB" dirty="0" err="1">
                <a:solidFill>
                  <a:srgbClr val="0070C0"/>
                </a:solidFill>
              </a:rPr>
              <a:t>stafar</a:t>
            </a:r>
            <a:r>
              <a:rPr lang="en-GB" dirty="0">
                <a:solidFill>
                  <a:srgbClr val="0070C0"/>
                </a:solidFill>
              </a:rPr>
              <a:t> </a:t>
            </a:r>
            <a:r>
              <a:rPr lang="en-GB" dirty="0" err="1">
                <a:solidFill>
                  <a:srgbClr val="0070C0"/>
                </a:solidFill>
              </a:rPr>
              <a:t>upplýsingaóreiða</a:t>
            </a:r>
            <a:r>
              <a:rPr lang="en-GB" dirty="0">
                <a:solidFill>
                  <a:srgbClr val="0070C0"/>
                </a:solidFill>
              </a:rPr>
              <a:t>?</a:t>
            </a:r>
          </a:p>
        </p:txBody>
      </p:sp>
      <p:sp>
        <p:nvSpPr>
          <p:cNvPr id="4" name="TextBox 3">
            <a:extLst>
              <a:ext uri="{FF2B5EF4-FFF2-40B4-BE49-F238E27FC236}">
                <a16:creationId xmlns:a16="http://schemas.microsoft.com/office/drawing/2014/main" id="{8F24AD04-D4E1-A538-BCB2-A7137DBE0CC2}"/>
              </a:ext>
            </a:extLst>
          </p:cNvPr>
          <p:cNvSpPr txBox="1"/>
          <p:nvPr/>
        </p:nvSpPr>
        <p:spPr>
          <a:xfrm>
            <a:off x="998436" y="4881980"/>
            <a:ext cx="4136887" cy="307777"/>
          </a:xfrm>
          <a:prstGeom prst="rect">
            <a:avLst/>
          </a:prstGeom>
          <a:noFill/>
        </p:spPr>
        <p:txBody>
          <a:bodyPr wrap="square" rtlCol="0">
            <a:spAutoFit/>
          </a:bodyPr>
          <a:lstStyle/>
          <a:p>
            <a:r>
              <a:rPr lang="en-GB" sz="1400" i="1" dirty="0">
                <a:hlinkClick r:id="rId3"/>
              </a:rPr>
              <a:t>(</a:t>
            </a:r>
            <a:r>
              <a:rPr lang="en-GB" sz="1400" i="1" dirty="0" err="1">
                <a:hlinkClick r:id="rId3"/>
              </a:rPr>
              <a:t>Fengið</a:t>
            </a:r>
            <a:r>
              <a:rPr lang="en-GB" sz="1400" i="1" dirty="0">
                <a:hlinkClick r:id="rId3"/>
              </a:rPr>
              <a:t> </a:t>
            </a:r>
            <a:r>
              <a:rPr lang="en-GB" sz="1400" i="1" dirty="0" err="1">
                <a:hlinkClick r:id="rId3"/>
              </a:rPr>
              <a:t>af</a:t>
            </a:r>
            <a:r>
              <a:rPr lang="en-GB" sz="1400" i="1" dirty="0">
                <a:hlinkClick r:id="rId3"/>
              </a:rPr>
              <a:t>: </a:t>
            </a:r>
            <a:r>
              <a:rPr lang="en-GB" sz="1400" i="1" dirty="0" err="1">
                <a:hlinkClick r:id="rId3"/>
              </a:rPr>
              <a:t>Tengslanet</a:t>
            </a:r>
            <a:r>
              <a:rPr lang="en-GB" sz="1400" i="1" dirty="0">
                <a:hlinkClick r:id="rId3"/>
              </a:rPr>
              <a:t> um </a:t>
            </a:r>
            <a:r>
              <a:rPr lang="en-GB" sz="1400" i="1" dirty="0" err="1">
                <a:hlinkClick r:id="rId3"/>
              </a:rPr>
              <a:t>upplýsinga</a:t>
            </a:r>
            <a:r>
              <a:rPr lang="en-GB" sz="1400" i="1" dirty="0">
                <a:hlinkClick r:id="rId3"/>
              </a:rPr>
              <a:t> og </a:t>
            </a:r>
            <a:r>
              <a:rPr lang="en-GB" sz="1400" i="1" dirty="0" err="1">
                <a:hlinkClick r:id="rId3"/>
              </a:rPr>
              <a:t>miðlalæsi</a:t>
            </a:r>
            <a:r>
              <a:rPr lang="en-GB" sz="1400" i="1" dirty="0"/>
              <a:t>)</a:t>
            </a:r>
          </a:p>
        </p:txBody>
      </p:sp>
      <p:pic>
        <p:nvPicPr>
          <p:cNvPr id="5" name="Picture 4">
            <a:extLst>
              <a:ext uri="{FF2B5EF4-FFF2-40B4-BE49-F238E27FC236}">
                <a16:creationId xmlns:a16="http://schemas.microsoft.com/office/drawing/2014/main" id="{A48B5D3B-3742-985C-63AD-6CA6E5F69523}"/>
              </a:ext>
            </a:extLst>
          </p:cNvPr>
          <p:cNvPicPr>
            <a:picLocks noChangeAspect="1"/>
          </p:cNvPicPr>
          <p:nvPr/>
        </p:nvPicPr>
        <p:blipFill>
          <a:blip r:embed="rId4"/>
          <a:stretch>
            <a:fillRect/>
          </a:stretch>
        </p:blipFill>
        <p:spPr>
          <a:xfrm>
            <a:off x="5295558" y="0"/>
            <a:ext cx="6896442" cy="6858000"/>
          </a:xfrm>
          <a:prstGeom prst="rect">
            <a:avLst/>
          </a:prstGeom>
        </p:spPr>
      </p:pic>
    </p:spTree>
    <p:extLst>
      <p:ext uri="{BB962C8B-B14F-4D97-AF65-F5344CB8AC3E}">
        <p14:creationId xmlns:p14="http://schemas.microsoft.com/office/powerpoint/2010/main" val="283122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phone&#10;&#10;Description automatically generated">
            <a:extLst>
              <a:ext uri="{FF2B5EF4-FFF2-40B4-BE49-F238E27FC236}">
                <a16:creationId xmlns:a16="http://schemas.microsoft.com/office/drawing/2014/main" id="{E8469C9E-108D-AD59-4E7D-59F8C3933685}"/>
              </a:ext>
            </a:extLst>
          </p:cNvPr>
          <p:cNvPicPr>
            <a:picLocks noChangeAspect="1"/>
          </p:cNvPicPr>
          <p:nvPr/>
        </p:nvPicPr>
        <p:blipFill>
          <a:blip r:embed="rId3"/>
          <a:stretch>
            <a:fillRect/>
          </a:stretch>
        </p:blipFill>
        <p:spPr>
          <a:xfrm>
            <a:off x="158046" y="11287"/>
            <a:ext cx="5853830" cy="7849456"/>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867C1986-0C78-600A-2C70-FCC5516A2DEC}"/>
              </a:ext>
            </a:extLst>
          </p:cNvPr>
          <p:cNvPicPr>
            <a:picLocks noChangeAspect="1"/>
          </p:cNvPicPr>
          <p:nvPr/>
        </p:nvPicPr>
        <p:blipFill>
          <a:blip r:embed="rId4"/>
          <a:stretch>
            <a:fillRect/>
          </a:stretch>
        </p:blipFill>
        <p:spPr>
          <a:xfrm>
            <a:off x="6118578" y="11284"/>
            <a:ext cx="5923431" cy="7849456"/>
          </a:xfrm>
          <a:prstGeom prst="rect">
            <a:avLst/>
          </a:prstGeom>
        </p:spPr>
      </p:pic>
    </p:spTree>
    <p:extLst>
      <p:ext uri="{BB962C8B-B14F-4D97-AF65-F5344CB8AC3E}">
        <p14:creationId xmlns:p14="http://schemas.microsoft.com/office/powerpoint/2010/main" val="195125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436F0B-85B6-0FAB-A294-99C56A02389D}"/>
              </a:ext>
            </a:extLst>
          </p:cNvPr>
          <p:cNvSpPr txBox="1"/>
          <p:nvPr/>
        </p:nvSpPr>
        <p:spPr>
          <a:xfrm>
            <a:off x="10995378" y="-79022"/>
            <a:ext cx="1196622" cy="824089"/>
          </a:xfrm>
          <a:prstGeom prst="rect">
            <a:avLst/>
          </a:prstGeom>
          <a:solidFill>
            <a:schemeClr val="bg1"/>
          </a:solidFill>
        </p:spPr>
        <p:txBody>
          <a:bodyPr wrap="square" rtlCol="0">
            <a:spAutoFit/>
          </a:bodyPr>
          <a:lstStyle/>
          <a:p>
            <a:endParaRPr lang="en-GB" dirty="0"/>
          </a:p>
        </p:txBody>
      </p:sp>
      <p:pic>
        <p:nvPicPr>
          <p:cNvPr id="17" name="Picture 16">
            <a:extLst>
              <a:ext uri="{FF2B5EF4-FFF2-40B4-BE49-F238E27FC236}">
                <a16:creationId xmlns:a16="http://schemas.microsoft.com/office/drawing/2014/main" id="{3D1A86AE-5BC2-40E9-8290-34A1C402D269}"/>
              </a:ext>
            </a:extLst>
          </p:cNvPr>
          <p:cNvPicPr>
            <a:picLocks noChangeAspect="1"/>
          </p:cNvPicPr>
          <p:nvPr/>
        </p:nvPicPr>
        <p:blipFill>
          <a:blip r:embed="rId3"/>
          <a:stretch>
            <a:fillRect/>
          </a:stretch>
        </p:blipFill>
        <p:spPr>
          <a:xfrm>
            <a:off x="259644" y="654756"/>
            <a:ext cx="6249272" cy="4344006"/>
          </a:xfrm>
          <a:prstGeom prst="rect">
            <a:avLst/>
          </a:prstGeom>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6A92B6BD-697E-1FDE-1EFE-C2433B89CACA}"/>
              </a:ext>
            </a:extLst>
          </p:cNvPr>
          <p:cNvPicPr>
            <a:picLocks noChangeAspect="1"/>
          </p:cNvPicPr>
          <p:nvPr/>
        </p:nvPicPr>
        <p:blipFill>
          <a:blip r:embed="rId4"/>
          <a:stretch>
            <a:fillRect/>
          </a:stretch>
        </p:blipFill>
        <p:spPr>
          <a:xfrm>
            <a:off x="6815187" y="212076"/>
            <a:ext cx="5128457" cy="632096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2683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31A3DF-7C94-D95E-78A8-F604AEDEB441}"/>
              </a:ext>
            </a:extLst>
          </p:cNvPr>
          <p:cNvSpPr>
            <a:spLocks noGrp="1"/>
          </p:cNvSpPr>
          <p:nvPr>
            <p:ph type="title"/>
          </p:nvPr>
        </p:nvSpPr>
        <p:spPr/>
        <p:txBody>
          <a:bodyPr/>
          <a:lstStyle/>
          <a:p>
            <a:r>
              <a:rPr lang="en-GB" dirty="0" err="1">
                <a:solidFill>
                  <a:srgbClr val="0070C0"/>
                </a:solidFill>
              </a:rPr>
              <a:t>Hvaða</a:t>
            </a:r>
            <a:r>
              <a:rPr lang="en-GB" dirty="0">
                <a:solidFill>
                  <a:srgbClr val="0070C0"/>
                </a:solidFill>
              </a:rPr>
              <a:t> </a:t>
            </a:r>
            <a:r>
              <a:rPr lang="en-GB" dirty="0" err="1">
                <a:solidFill>
                  <a:srgbClr val="0070C0"/>
                </a:solidFill>
              </a:rPr>
              <a:t>áhrif</a:t>
            </a:r>
            <a:r>
              <a:rPr lang="en-GB" dirty="0">
                <a:solidFill>
                  <a:srgbClr val="0070C0"/>
                </a:solidFill>
              </a:rPr>
              <a:t> </a:t>
            </a:r>
            <a:r>
              <a:rPr lang="en-GB" dirty="0" err="1">
                <a:solidFill>
                  <a:srgbClr val="0070C0"/>
                </a:solidFill>
              </a:rPr>
              <a:t>hefur</a:t>
            </a:r>
            <a:r>
              <a:rPr lang="en-GB" dirty="0">
                <a:solidFill>
                  <a:srgbClr val="0070C0"/>
                </a:solidFill>
              </a:rPr>
              <a:t> </a:t>
            </a:r>
            <a:r>
              <a:rPr lang="en-GB" dirty="0" err="1">
                <a:solidFill>
                  <a:srgbClr val="0070C0"/>
                </a:solidFill>
              </a:rPr>
              <a:t>upplýsingaóreiða</a:t>
            </a:r>
            <a:r>
              <a:rPr lang="en-GB" dirty="0">
                <a:solidFill>
                  <a:srgbClr val="0070C0"/>
                </a:solidFill>
              </a:rPr>
              <a:t> á </a:t>
            </a:r>
            <a:r>
              <a:rPr lang="en-GB" dirty="0" err="1">
                <a:solidFill>
                  <a:srgbClr val="0070C0"/>
                </a:solidFill>
              </a:rPr>
              <a:t>fólk</a:t>
            </a:r>
            <a:r>
              <a:rPr lang="en-GB" dirty="0">
                <a:solidFill>
                  <a:srgbClr val="0070C0"/>
                </a:solidFill>
              </a:rPr>
              <a:t>?</a:t>
            </a:r>
          </a:p>
        </p:txBody>
      </p:sp>
      <p:pic>
        <p:nvPicPr>
          <p:cNvPr id="5" name="Picture 4">
            <a:extLst>
              <a:ext uri="{FF2B5EF4-FFF2-40B4-BE49-F238E27FC236}">
                <a16:creationId xmlns:a16="http://schemas.microsoft.com/office/drawing/2014/main" id="{220DA1D2-C9D3-361E-F03E-A387DD01F8B6}"/>
              </a:ext>
            </a:extLst>
          </p:cNvPr>
          <p:cNvPicPr>
            <a:picLocks noChangeAspect="1"/>
          </p:cNvPicPr>
          <p:nvPr/>
        </p:nvPicPr>
        <p:blipFill>
          <a:blip r:embed="rId3"/>
          <a:stretch>
            <a:fillRect/>
          </a:stretch>
        </p:blipFill>
        <p:spPr>
          <a:xfrm>
            <a:off x="784327" y="1562336"/>
            <a:ext cx="5311673" cy="4657841"/>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9DB5E9AA-8418-F544-85E3-7AF1AB9A0FA3}"/>
              </a:ext>
            </a:extLst>
          </p:cNvPr>
          <p:cNvPicPr>
            <a:picLocks noChangeAspect="1"/>
          </p:cNvPicPr>
          <p:nvPr/>
        </p:nvPicPr>
        <p:blipFill>
          <a:blip r:embed="rId4"/>
          <a:stretch>
            <a:fillRect/>
          </a:stretch>
        </p:blipFill>
        <p:spPr>
          <a:xfrm>
            <a:off x="6608843" y="1556790"/>
            <a:ext cx="4756888" cy="509220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5688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B8C0FA-CBFC-1CEC-E067-F592ACDB49F4}"/>
              </a:ext>
            </a:extLst>
          </p:cNvPr>
          <p:cNvSpPr txBox="1"/>
          <p:nvPr/>
        </p:nvSpPr>
        <p:spPr>
          <a:xfrm>
            <a:off x="10995378" y="-79022"/>
            <a:ext cx="1196622" cy="824089"/>
          </a:xfrm>
          <a:prstGeom prst="rect">
            <a:avLst/>
          </a:prstGeom>
          <a:solidFill>
            <a:schemeClr val="bg1"/>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87209AA6-0112-BBCB-9723-D328A1BCB979}"/>
              </a:ext>
            </a:extLst>
          </p:cNvPr>
          <p:cNvPicPr>
            <a:picLocks noChangeAspect="1"/>
          </p:cNvPicPr>
          <p:nvPr/>
        </p:nvPicPr>
        <p:blipFill>
          <a:blip r:embed="rId3"/>
          <a:stretch>
            <a:fillRect/>
          </a:stretch>
        </p:blipFill>
        <p:spPr>
          <a:xfrm>
            <a:off x="944886" y="295627"/>
            <a:ext cx="4448375" cy="6266745"/>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804BC3C0-66EB-F889-E3BC-928131C7AACF}"/>
              </a:ext>
            </a:extLst>
          </p:cNvPr>
          <p:cNvPicPr>
            <a:picLocks noChangeAspect="1"/>
          </p:cNvPicPr>
          <p:nvPr/>
        </p:nvPicPr>
        <p:blipFill>
          <a:blip r:embed="rId4"/>
          <a:stretch>
            <a:fillRect/>
          </a:stretch>
        </p:blipFill>
        <p:spPr>
          <a:xfrm>
            <a:off x="7035916" y="295627"/>
            <a:ext cx="4329755" cy="626674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8975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A514F-4C47-2394-FAD4-3BEA395397B9}"/>
              </a:ext>
            </a:extLst>
          </p:cNvPr>
          <p:cNvSpPr>
            <a:spLocks noGrp="1"/>
          </p:cNvSpPr>
          <p:nvPr>
            <p:ph type="title"/>
          </p:nvPr>
        </p:nvSpPr>
        <p:spPr>
          <a:xfrm>
            <a:off x="833437" y="375399"/>
            <a:ext cx="10367963" cy="1325563"/>
          </a:xfrm>
        </p:spPr>
        <p:txBody>
          <a:bodyPr/>
          <a:lstStyle/>
          <a:p>
            <a:r>
              <a:rPr lang="en-GB" dirty="0" err="1">
                <a:solidFill>
                  <a:srgbClr val="0070C0"/>
                </a:solidFill>
              </a:rPr>
              <a:t>Hver</a:t>
            </a:r>
            <a:r>
              <a:rPr lang="en-GB" dirty="0">
                <a:solidFill>
                  <a:srgbClr val="0070C0"/>
                </a:solidFill>
              </a:rPr>
              <a:t> er </a:t>
            </a:r>
            <a:r>
              <a:rPr lang="en-GB" dirty="0" err="1">
                <a:solidFill>
                  <a:srgbClr val="0070C0"/>
                </a:solidFill>
              </a:rPr>
              <a:t>þörfin</a:t>
            </a:r>
            <a:r>
              <a:rPr lang="en-GB" dirty="0">
                <a:solidFill>
                  <a:srgbClr val="0070C0"/>
                </a:solidFill>
              </a:rPr>
              <a:t>?</a:t>
            </a:r>
          </a:p>
        </p:txBody>
      </p:sp>
      <p:sp>
        <p:nvSpPr>
          <p:cNvPr id="8" name="TextBox 7">
            <a:extLst>
              <a:ext uri="{FF2B5EF4-FFF2-40B4-BE49-F238E27FC236}">
                <a16:creationId xmlns:a16="http://schemas.microsoft.com/office/drawing/2014/main" id="{F787B23C-9A4E-0F77-DE43-7913B6A7EBE6}"/>
              </a:ext>
            </a:extLst>
          </p:cNvPr>
          <p:cNvSpPr txBox="1"/>
          <p:nvPr/>
        </p:nvSpPr>
        <p:spPr>
          <a:xfrm>
            <a:off x="4741333" y="4319895"/>
            <a:ext cx="7450666" cy="1077218"/>
          </a:xfrm>
          <a:prstGeom prst="rect">
            <a:avLst/>
          </a:prstGeom>
          <a:noFill/>
        </p:spPr>
        <p:txBody>
          <a:bodyPr wrap="square">
            <a:spAutoFit/>
          </a:bodyPr>
          <a:lstStyle/>
          <a:p>
            <a:pPr algn="ctr">
              <a:spcAft>
                <a:spcPts val="599"/>
              </a:spcAft>
              <a:defRPr/>
            </a:pPr>
            <a:r>
              <a:rPr lang="is-IS" sz="1600" i="1" dirty="0">
                <a:solidFill>
                  <a:schemeClr val="bg2">
                    <a:lumMod val="25000"/>
                  </a:schemeClr>
                </a:solidFill>
              </a:rPr>
              <a:t>“Gott að fræða krakka um reglugerðir, eftirlit, þannig að þau skilja að við þurfum að fara eftir reglum</a:t>
            </a:r>
            <a:r>
              <a:rPr lang="is-IS" sz="1600" i="1" u="sng" dirty="0">
                <a:solidFill>
                  <a:schemeClr val="bg2">
                    <a:lumMod val="25000"/>
                  </a:schemeClr>
                </a:solidFill>
              </a:rPr>
              <a:t> </a:t>
            </a:r>
            <a:r>
              <a:rPr lang="is-IS" sz="1600" i="1" dirty="0">
                <a:solidFill>
                  <a:schemeClr val="bg2">
                    <a:lumMod val="25000"/>
                  </a:schemeClr>
                </a:solidFill>
              </a:rPr>
              <a:t>og </a:t>
            </a:r>
            <a:r>
              <a:rPr lang="is-IS" sz="1600" b="1" i="1" dirty="0">
                <a:solidFill>
                  <a:schemeClr val="bg2">
                    <a:lumMod val="25000"/>
                  </a:schemeClr>
                </a:solidFill>
              </a:rPr>
              <a:t>mótvægi við því sem þau sjá á netinu, þannig þau skilja að við séum innan ramma á Íslandi</a:t>
            </a:r>
            <a:r>
              <a:rPr lang="is-IS" sz="1600" i="1" dirty="0">
                <a:solidFill>
                  <a:schemeClr val="bg2">
                    <a:lumMod val="25000"/>
                  </a:schemeClr>
                </a:solidFill>
              </a:rPr>
              <a:t>. </a:t>
            </a:r>
            <a:r>
              <a:rPr lang="is-IS" sz="1600" b="1" i="1" dirty="0">
                <a:solidFill>
                  <a:schemeClr val="bg2">
                    <a:lumMod val="25000"/>
                  </a:schemeClr>
                </a:solidFill>
              </a:rPr>
              <a:t>Við pössum að fara eftir reglum sem vernda heilsu þeirra</a:t>
            </a:r>
            <a:r>
              <a:rPr lang="is-IS" sz="1600" i="1" dirty="0">
                <a:solidFill>
                  <a:schemeClr val="bg2">
                    <a:lumMod val="25000"/>
                  </a:schemeClr>
                </a:solidFill>
              </a:rPr>
              <a:t>.” (fulltrúi matvælaiðnaðar)</a:t>
            </a:r>
          </a:p>
        </p:txBody>
      </p:sp>
      <p:sp>
        <p:nvSpPr>
          <p:cNvPr id="10" name="TextBox 9">
            <a:extLst>
              <a:ext uri="{FF2B5EF4-FFF2-40B4-BE49-F238E27FC236}">
                <a16:creationId xmlns:a16="http://schemas.microsoft.com/office/drawing/2014/main" id="{609CFE94-9AAC-4E2E-6097-10DB25EDE589}"/>
              </a:ext>
            </a:extLst>
          </p:cNvPr>
          <p:cNvSpPr txBox="1"/>
          <p:nvPr/>
        </p:nvSpPr>
        <p:spPr>
          <a:xfrm>
            <a:off x="5238045" y="1281439"/>
            <a:ext cx="6955668" cy="584775"/>
          </a:xfrm>
          <a:prstGeom prst="rect">
            <a:avLst/>
          </a:prstGeom>
          <a:noFill/>
        </p:spPr>
        <p:txBody>
          <a:bodyPr wrap="square">
            <a:spAutoFit/>
          </a:bodyPr>
          <a:lstStyle/>
          <a:p>
            <a:pPr marL="0" indent="0" algn="ctr">
              <a:spcAft>
                <a:spcPts val="599"/>
              </a:spcAft>
              <a:buNone/>
              <a:defRPr/>
            </a:pPr>
            <a:r>
              <a:rPr lang="is-IS" sz="1600" i="1" dirty="0">
                <a:solidFill>
                  <a:srgbClr val="00B0F0"/>
                </a:solidFill>
              </a:rPr>
              <a:t>“… Almenn vitneskja um hvað er hollur matur, þó sum matvæli séu unnin þá þurfa þau ekki að vera óholl…</a:t>
            </a:r>
            <a:r>
              <a:rPr lang="is-IS" sz="1600" b="1" i="1" dirty="0">
                <a:solidFill>
                  <a:srgbClr val="00B0F0"/>
                </a:solidFill>
              </a:rPr>
              <a:t>vantar þessa tengingu aftur</a:t>
            </a:r>
            <a:r>
              <a:rPr lang="is-IS" sz="1600" i="1" dirty="0">
                <a:solidFill>
                  <a:srgbClr val="00B0F0"/>
                </a:solidFill>
              </a:rPr>
              <a:t>.” </a:t>
            </a:r>
            <a:r>
              <a:rPr lang="is-IS" sz="1600" dirty="0">
                <a:solidFill>
                  <a:srgbClr val="002060"/>
                </a:solidFill>
              </a:rPr>
              <a:t>(fulltrúi matvælaiðnaðar)</a:t>
            </a:r>
          </a:p>
        </p:txBody>
      </p:sp>
      <p:sp>
        <p:nvSpPr>
          <p:cNvPr id="12" name="TextBox 11">
            <a:extLst>
              <a:ext uri="{FF2B5EF4-FFF2-40B4-BE49-F238E27FC236}">
                <a16:creationId xmlns:a16="http://schemas.microsoft.com/office/drawing/2014/main" id="{2BB5C78B-08E3-631B-E4D5-DC4D25920BC6}"/>
              </a:ext>
            </a:extLst>
          </p:cNvPr>
          <p:cNvSpPr txBox="1"/>
          <p:nvPr/>
        </p:nvSpPr>
        <p:spPr>
          <a:xfrm>
            <a:off x="39869" y="1776117"/>
            <a:ext cx="5991745" cy="1323439"/>
          </a:xfrm>
          <a:prstGeom prst="rect">
            <a:avLst/>
          </a:prstGeom>
          <a:noFill/>
        </p:spPr>
        <p:txBody>
          <a:bodyPr wrap="square">
            <a:spAutoFit/>
          </a:bodyPr>
          <a:lstStyle/>
          <a:p>
            <a:pPr marL="0" indent="0">
              <a:buNone/>
            </a:pPr>
            <a:r>
              <a:rPr lang="en-GB" sz="1600" dirty="0">
                <a:solidFill>
                  <a:srgbClr val="7030A0"/>
                </a:solidFill>
              </a:rPr>
              <a:t>“</a:t>
            </a:r>
            <a:r>
              <a:rPr lang="en-GB" sz="1600" i="1" dirty="0" err="1">
                <a:solidFill>
                  <a:srgbClr val="7030A0"/>
                </a:solidFill>
              </a:rPr>
              <a:t>fólk</a:t>
            </a:r>
            <a:r>
              <a:rPr lang="en-GB" sz="1600" i="1" dirty="0">
                <a:solidFill>
                  <a:srgbClr val="7030A0"/>
                </a:solidFill>
              </a:rPr>
              <a:t> </a:t>
            </a:r>
            <a:r>
              <a:rPr lang="en-GB" sz="1600" i="1" dirty="0" err="1">
                <a:solidFill>
                  <a:srgbClr val="7030A0"/>
                </a:solidFill>
              </a:rPr>
              <a:t>lítur</a:t>
            </a:r>
            <a:r>
              <a:rPr lang="en-GB" sz="1600" i="1" dirty="0">
                <a:solidFill>
                  <a:srgbClr val="7030A0"/>
                </a:solidFill>
              </a:rPr>
              <a:t> </a:t>
            </a:r>
            <a:r>
              <a:rPr lang="en-GB" sz="1600" i="1" dirty="0" err="1">
                <a:solidFill>
                  <a:srgbClr val="7030A0"/>
                </a:solidFill>
              </a:rPr>
              <a:t>svolítið</a:t>
            </a:r>
            <a:r>
              <a:rPr lang="en-GB" sz="1600" i="1" dirty="0">
                <a:solidFill>
                  <a:srgbClr val="7030A0"/>
                </a:solidFill>
              </a:rPr>
              <a:t> á </a:t>
            </a:r>
            <a:r>
              <a:rPr lang="en-GB" sz="1600" i="1" dirty="0" err="1">
                <a:solidFill>
                  <a:srgbClr val="7030A0"/>
                </a:solidFill>
              </a:rPr>
              <a:t>þetta</a:t>
            </a:r>
            <a:r>
              <a:rPr lang="en-GB" sz="1600" i="1" dirty="0">
                <a:solidFill>
                  <a:srgbClr val="7030A0"/>
                </a:solidFill>
              </a:rPr>
              <a:t> </a:t>
            </a:r>
            <a:r>
              <a:rPr lang="en-GB" sz="1600" i="1" dirty="0" err="1">
                <a:solidFill>
                  <a:srgbClr val="7030A0"/>
                </a:solidFill>
              </a:rPr>
              <a:t>annað</a:t>
            </a:r>
            <a:r>
              <a:rPr lang="en-GB" sz="1600" i="1" dirty="0">
                <a:solidFill>
                  <a:srgbClr val="7030A0"/>
                </a:solidFill>
              </a:rPr>
              <a:t> </a:t>
            </a:r>
            <a:r>
              <a:rPr lang="en-GB" sz="1600" i="1" dirty="0" err="1">
                <a:solidFill>
                  <a:srgbClr val="7030A0"/>
                </a:solidFill>
              </a:rPr>
              <a:t>hvort</a:t>
            </a:r>
            <a:r>
              <a:rPr lang="en-GB" sz="1600" i="1" dirty="0">
                <a:solidFill>
                  <a:srgbClr val="7030A0"/>
                </a:solidFill>
              </a:rPr>
              <a:t> </a:t>
            </a:r>
            <a:r>
              <a:rPr lang="en-GB" sz="1600" i="1" dirty="0" err="1">
                <a:solidFill>
                  <a:srgbClr val="7030A0"/>
                </a:solidFill>
              </a:rPr>
              <a:t>ertu</a:t>
            </a:r>
            <a:r>
              <a:rPr lang="en-GB" sz="1600" i="1" dirty="0">
                <a:solidFill>
                  <a:srgbClr val="7030A0"/>
                </a:solidFill>
              </a:rPr>
              <a:t> </a:t>
            </a:r>
            <a:r>
              <a:rPr lang="en-GB" sz="1600" i="1" dirty="0" err="1">
                <a:solidFill>
                  <a:srgbClr val="7030A0"/>
                </a:solidFill>
              </a:rPr>
              <a:t>stór</a:t>
            </a:r>
            <a:r>
              <a:rPr lang="en-GB" sz="1600" i="1" dirty="0">
                <a:solidFill>
                  <a:srgbClr val="7030A0"/>
                </a:solidFill>
              </a:rPr>
              <a:t> </a:t>
            </a:r>
            <a:r>
              <a:rPr lang="en-GB" sz="1600" i="1" dirty="0" err="1">
                <a:solidFill>
                  <a:srgbClr val="7030A0"/>
                </a:solidFill>
              </a:rPr>
              <a:t>iðnaður</a:t>
            </a:r>
            <a:r>
              <a:rPr lang="en-GB" sz="1600" i="1" dirty="0">
                <a:solidFill>
                  <a:srgbClr val="7030A0"/>
                </a:solidFill>
              </a:rPr>
              <a:t> </a:t>
            </a:r>
            <a:r>
              <a:rPr lang="en-GB" sz="1600" i="1" dirty="0" err="1">
                <a:solidFill>
                  <a:srgbClr val="7030A0"/>
                </a:solidFill>
              </a:rPr>
              <a:t>þá</a:t>
            </a:r>
            <a:r>
              <a:rPr lang="en-GB" sz="1600" i="1" dirty="0">
                <a:solidFill>
                  <a:srgbClr val="7030A0"/>
                </a:solidFill>
              </a:rPr>
              <a:t> </a:t>
            </a:r>
            <a:r>
              <a:rPr lang="en-GB" sz="1600" i="1" dirty="0" err="1">
                <a:solidFill>
                  <a:srgbClr val="7030A0"/>
                </a:solidFill>
              </a:rPr>
              <a:t>ertu</a:t>
            </a:r>
            <a:r>
              <a:rPr lang="en-GB" sz="1600" i="1" dirty="0">
                <a:solidFill>
                  <a:srgbClr val="7030A0"/>
                </a:solidFill>
              </a:rPr>
              <a:t> </a:t>
            </a:r>
            <a:r>
              <a:rPr lang="en-GB" sz="1600" i="1" dirty="0" err="1">
                <a:solidFill>
                  <a:srgbClr val="7030A0"/>
                </a:solidFill>
              </a:rPr>
              <a:t>örugglega</a:t>
            </a:r>
            <a:r>
              <a:rPr lang="en-GB" sz="1600" i="1" dirty="0">
                <a:solidFill>
                  <a:srgbClr val="7030A0"/>
                </a:solidFill>
              </a:rPr>
              <a:t> bara </a:t>
            </a:r>
            <a:r>
              <a:rPr lang="en-GB" sz="1600" i="1" dirty="0" err="1">
                <a:solidFill>
                  <a:srgbClr val="7030A0"/>
                </a:solidFill>
              </a:rPr>
              <a:t>að</a:t>
            </a:r>
            <a:r>
              <a:rPr lang="en-GB" sz="1600" i="1" dirty="0">
                <a:solidFill>
                  <a:srgbClr val="7030A0"/>
                </a:solidFill>
              </a:rPr>
              <a:t> </a:t>
            </a:r>
            <a:r>
              <a:rPr lang="en-GB" sz="1600" i="1" dirty="0" err="1">
                <a:solidFill>
                  <a:srgbClr val="7030A0"/>
                </a:solidFill>
              </a:rPr>
              <a:t>reyna</a:t>
            </a:r>
            <a:r>
              <a:rPr lang="en-GB" sz="1600" i="1" dirty="0">
                <a:solidFill>
                  <a:srgbClr val="7030A0"/>
                </a:solidFill>
              </a:rPr>
              <a:t> </a:t>
            </a:r>
            <a:r>
              <a:rPr lang="en-GB" sz="1600" i="1" dirty="0" err="1">
                <a:solidFill>
                  <a:srgbClr val="7030A0"/>
                </a:solidFill>
              </a:rPr>
              <a:t>að</a:t>
            </a:r>
            <a:r>
              <a:rPr lang="en-GB" sz="1600" i="1" dirty="0">
                <a:solidFill>
                  <a:srgbClr val="7030A0"/>
                </a:solidFill>
              </a:rPr>
              <a:t> </a:t>
            </a:r>
            <a:r>
              <a:rPr lang="en-GB" sz="1600" i="1" dirty="0" err="1">
                <a:solidFill>
                  <a:srgbClr val="7030A0"/>
                </a:solidFill>
              </a:rPr>
              <a:t>komast</a:t>
            </a:r>
            <a:r>
              <a:rPr lang="en-GB" sz="1600" i="1" dirty="0">
                <a:solidFill>
                  <a:srgbClr val="7030A0"/>
                </a:solidFill>
              </a:rPr>
              <a:t> </a:t>
            </a:r>
            <a:r>
              <a:rPr lang="en-GB" sz="1600" i="1" dirty="0" err="1">
                <a:solidFill>
                  <a:srgbClr val="7030A0"/>
                </a:solidFill>
              </a:rPr>
              <a:t>einhvernvegin</a:t>
            </a:r>
            <a:r>
              <a:rPr lang="en-GB" sz="1600" i="1" dirty="0">
                <a:solidFill>
                  <a:srgbClr val="7030A0"/>
                </a:solidFill>
              </a:rPr>
              <a:t> </a:t>
            </a:r>
            <a:r>
              <a:rPr lang="en-GB" sz="1600" i="1" dirty="0" err="1">
                <a:solidFill>
                  <a:srgbClr val="7030A0"/>
                </a:solidFill>
              </a:rPr>
              <a:t>undan</a:t>
            </a:r>
            <a:r>
              <a:rPr lang="en-GB" sz="1600" i="1" dirty="0">
                <a:solidFill>
                  <a:srgbClr val="7030A0"/>
                </a:solidFill>
              </a:rPr>
              <a:t> </a:t>
            </a:r>
            <a:r>
              <a:rPr lang="en-GB" sz="1600" i="1" dirty="0" err="1">
                <a:solidFill>
                  <a:srgbClr val="7030A0"/>
                </a:solidFill>
              </a:rPr>
              <a:t>eða</a:t>
            </a:r>
            <a:r>
              <a:rPr lang="en-GB" sz="1600" i="1" dirty="0">
                <a:solidFill>
                  <a:srgbClr val="7030A0"/>
                </a:solidFill>
              </a:rPr>
              <a:t> bara Gunna </a:t>
            </a:r>
            <a:r>
              <a:rPr lang="en-GB" sz="1600" i="1" dirty="0" err="1">
                <a:solidFill>
                  <a:srgbClr val="7030A0"/>
                </a:solidFill>
              </a:rPr>
              <a:t>amma</a:t>
            </a:r>
            <a:r>
              <a:rPr lang="en-GB" sz="1600" i="1" dirty="0">
                <a:solidFill>
                  <a:srgbClr val="7030A0"/>
                </a:solidFill>
              </a:rPr>
              <a:t> </a:t>
            </a:r>
            <a:r>
              <a:rPr lang="en-GB" sz="1600" i="1" dirty="0" err="1">
                <a:solidFill>
                  <a:srgbClr val="7030A0"/>
                </a:solidFill>
              </a:rPr>
              <a:t>hennar</a:t>
            </a:r>
            <a:r>
              <a:rPr lang="en-GB" sz="1600" i="1" dirty="0">
                <a:solidFill>
                  <a:srgbClr val="7030A0"/>
                </a:solidFill>
              </a:rPr>
              <a:t> </a:t>
            </a:r>
            <a:r>
              <a:rPr lang="en-GB" sz="1600" i="1" dirty="0" err="1">
                <a:solidFill>
                  <a:srgbClr val="7030A0"/>
                </a:solidFill>
              </a:rPr>
              <a:t>Siggu</a:t>
            </a:r>
            <a:r>
              <a:rPr lang="en-GB" sz="1600" i="1" dirty="0">
                <a:solidFill>
                  <a:srgbClr val="7030A0"/>
                </a:solidFill>
              </a:rPr>
              <a:t> </a:t>
            </a:r>
            <a:r>
              <a:rPr lang="en-GB" sz="1600" i="1" dirty="0" err="1">
                <a:solidFill>
                  <a:srgbClr val="7030A0"/>
                </a:solidFill>
              </a:rPr>
              <a:t>sem</a:t>
            </a:r>
            <a:r>
              <a:rPr lang="en-GB" sz="1600" i="1" dirty="0">
                <a:solidFill>
                  <a:srgbClr val="7030A0"/>
                </a:solidFill>
              </a:rPr>
              <a:t> </a:t>
            </a:r>
            <a:r>
              <a:rPr lang="en-GB" sz="1600" i="1" dirty="0" err="1">
                <a:solidFill>
                  <a:srgbClr val="7030A0"/>
                </a:solidFill>
              </a:rPr>
              <a:t>að</a:t>
            </a:r>
            <a:r>
              <a:rPr lang="en-GB" sz="1600" i="1" dirty="0">
                <a:solidFill>
                  <a:srgbClr val="7030A0"/>
                </a:solidFill>
              </a:rPr>
              <a:t> er </a:t>
            </a:r>
            <a:r>
              <a:rPr lang="en-GB" sz="1600" i="1" dirty="0" err="1">
                <a:solidFill>
                  <a:srgbClr val="7030A0"/>
                </a:solidFill>
              </a:rPr>
              <a:t>að</a:t>
            </a:r>
            <a:r>
              <a:rPr lang="en-GB" sz="1600" i="1" dirty="0">
                <a:solidFill>
                  <a:srgbClr val="7030A0"/>
                </a:solidFill>
              </a:rPr>
              <a:t> </a:t>
            </a:r>
            <a:r>
              <a:rPr lang="en-GB" sz="1600" i="1" dirty="0" err="1">
                <a:solidFill>
                  <a:srgbClr val="7030A0"/>
                </a:solidFill>
              </a:rPr>
              <a:t>gera</a:t>
            </a:r>
            <a:r>
              <a:rPr lang="en-GB" sz="1600" i="1" dirty="0">
                <a:solidFill>
                  <a:srgbClr val="7030A0"/>
                </a:solidFill>
              </a:rPr>
              <a:t> </a:t>
            </a:r>
            <a:r>
              <a:rPr lang="en-GB" sz="1600" i="1" dirty="0" err="1">
                <a:solidFill>
                  <a:srgbClr val="7030A0"/>
                </a:solidFill>
              </a:rPr>
              <a:t>eitthvað</a:t>
            </a:r>
            <a:r>
              <a:rPr lang="en-GB" sz="1600" i="1" dirty="0">
                <a:solidFill>
                  <a:srgbClr val="7030A0"/>
                </a:solidFill>
              </a:rPr>
              <a:t> </a:t>
            </a:r>
            <a:r>
              <a:rPr lang="en-GB" sz="1600" i="1" dirty="0" err="1">
                <a:solidFill>
                  <a:srgbClr val="7030A0"/>
                </a:solidFill>
              </a:rPr>
              <a:t>mjög</a:t>
            </a:r>
            <a:r>
              <a:rPr lang="en-GB" sz="1600" i="1" dirty="0">
                <a:solidFill>
                  <a:srgbClr val="7030A0"/>
                </a:solidFill>
              </a:rPr>
              <a:t> </a:t>
            </a:r>
            <a:r>
              <a:rPr lang="en-GB" sz="1600" i="1" dirty="0" err="1">
                <a:solidFill>
                  <a:srgbClr val="7030A0"/>
                </a:solidFill>
              </a:rPr>
              <a:t>krúttlegt</a:t>
            </a:r>
            <a:r>
              <a:rPr lang="en-GB" sz="1600" i="1" dirty="0">
                <a:solidFill>
                  <a:srgbClr val="7030A0"/>
                </a:solidFill>
              </a:rPr>
              <a:t> í </a:t>
            </a:r>
            <a:r>
              <a:rPr lang="en-GB" sz="1600" i="1" dirty="0" err="1">
                <a:solidFill>
                  <a:srgbClr val="7030A0"/>
                </a:solidFill>
              </a:rPr>
              <a:t>eldhúsinu</a:t>
            </a:r>
            <a:r>
              <a:rPr lang="en-GB" sz="1600" i="1" dirty="0">
                <a:solidFill>
                  <a:srgbClr val="7030A0"/>
                </a:solidFill>
              </a:rPr>
              <a:t> </a:t>
            </a:r>
            <a:r>
              <a:rPr lang="en-GB" sz="1600" i="1" dirty="0" err="1">
                <a:solidFill>
                  <a:srgbClr val="7030A0"/>
                </a:solidFill>
              </a:rPr>
              <a:t>heima</a:t>
            </a:r>
            <a:r>
              <a:rPr lang="en-GB" sz="1600" i="1" dirty="0">
                <a:solidFill>
                  <a:srgbClr val="7030A0"/>
                </a:solidFill>
              </a:rPr>
              <a:t> </a:t>
            </a:r>
            <a:r>
              <a:rPr lang="en-GB" sz="1600" i="1" dirty="0" err="1">
                <a:solidFill>
                  <a:srgbClr val="7030A0"/>
                </a:solidFill>
              </a:rPr>
              <a:t>eða</a:t>
            </a:r>
            <a:r>
              <a:rPr lang="en-GB" sz="1600" i="1" dirty="0">
                <a:solidFill>
                  <a:srgbClr val="7030A0"/>
                </a:solidFill>
              </a:rPr>
              <a:t> </a:t>
            </a:r>
            <a:r>
              <a:rPr lang="en-GB" sz="1600" i="1" dirty="0" err="1">
                <a:solidFill>
                  <a:srgbClr val="7030A0"/>
                </a:solidFill>
              </a:rPr>
              <a:t>eitthvað</a:t>
            </a:r>
            <a:r>
              <a:rPr lang="en-GB" sz="1600" i="1" dirty="0">
                <a:solidFill>
                  <a:srgbClr val="7030A0"/>
                </a:solidFill>
              </a:rPr>
              <a:t> </a:t>
            </a:r>
            <a:r>
              <a:rPr lang="en-GB" sz="1600" i="1" dirty="0" err="1">
                <a:solidFill>
                  <a:srgbClr val="7030A0"/>
                </a:solidFill>
              </a:rPr>
              <a:t>traditonal</a:t>
            </a:r>
            <a:r>
              <a:rPr lang="en-GB" sz="1600" i="1" dirty="0">
                <a:solidFill>
                  <a:srgbClr val="7030A0"/>
                </a:solidFill>
              </a:rPr>
              <a:t> </a:t>
            </a:r>
            <a:r>
              <a:rPr lang="en-GB" sz="1600" i="1" dirty="0" err="1">
                <a:solidFill>
                  <a:srgbClr val="7030A0"/>
                </a:solidFill>
              </a:rPr>
              <a:t>eða</a:t>
            </a:r>
            <a:r>
              <a:rPr lang="en-GB" sz="1600" i="1" dirty="0">
                <a:solidFill>
                  <a:srgbClr val="7030A0"/>
                </a:solidFill>
              </a:rPr>
              <a:t> </a:t>
            </a:r>
            <a:r>
              <a:rPr lang="en-GB" sz="1600" i="1" dirty="0" err="1">
                <a:solidFill>
                  <a:srgbClr val="7030A0"/>
                </a:solidFill>
              </a:rPr>
              <a:t>fínt</a:t>
            </a:r>
            <a:r>
              <a:rPr lang="en-GB" sz="1600" i="1" dirty="0">
                <a:solidFill>
                  <a:srgbClr val="7030A0"/>
                </a:solidFill>
              </a:rPr>
              <a:t> og fancy og </a:t>
            </a:r>
            <a:r>
              <a:rPr lang="en-GB" sz="1600" i="1" dirty="0" err="1">
                <a:solidFill>
                  <a:srgbClr val="7030A0"/>
                </a:solidFill>
              </a:rPr>
              <a:t>það</a:t>
            </a:r>
            <a:r>
              <a:rPr lang="en-GB" sz="1600" i="1" dirty="0">
                <a:solidFill>
                  <a:srgbClr val="7030A0"/>
                </a:solidFill>
              </a:rPr>
              <a:t> er </a:t>
            </a:r>
            <a:r>
              <a:rPr lang="en-GB" sz="1600" b="1" i="1" dirty="0" err="1">
                <a:solidFill>
                  <a:srgbClr val="7030A0"/>
                </a:solidFill>
              </a:rPr>
              <a:t>einhvernvegin</a:t>
            </a:r>
            <a:r>
              <a:rPr lang="en-GB" sz="1600" b="1" i="1" dirty="0">
                <a:solidFill>
                  <a:srgbClr val="7030A0"/>
                </a:solidFill>
              </a:rPr>
              <a:t> </a:t>
            </a:r>
            <a:r>
              <a:rPr lang="en-GB" sz="1600" b="1" i="1" dirty="0" err="1">
                <a:solidFill>
                  <a:srgbClr val="7030A0"/>
                </a:solidFill>
              </a:rPr>
              <a:t>ekkert</a:t>
            </a:r>
            <a:r>
              <a:rPr lang="en-GB" sz="1600" b="1" i="1" dirty="0">
                <a:solidFill>
                  <a:srgbClr val="7030A0"/>
                </a:solidFill>
              </a:rPr>
              <a:t> </a:t>
            </a:r>
            <a:r>
              <a:rPr lang="en-GB" sz="1600" b="1" i="1" dirty="0" err="1">
                <a:solidFill>
                  <a:srgbClr val="7030A0"/>
                </a:solidFill>
              </a:rPr>
              <a:t>millistig</a:t>
            </a:r>
            <a:r>
              <a:rPr lang="en-GB" sz="1600" dirty="0">
                <a:solidFill>
                  <a:srgbClr val="7030A0"/>
                </a:solidFill>
              </a:rPr>
              <a:t>” (</a:t>
            </a:r>
            <a:r>
              <a:rPr lang="en-GB" sz="1600" dirty="0" err="1">
                <a:solidFill>
                  <a:srgbClr val="7030A0"/>
                </a:solidFill>
              </a:rPr>
              <a:t>háskólakennari</a:t>
            </a:r>
            <a:r>
              <a:rPr lang="en-GB" sz="1600" dirty="0">
                <a:solidFill>
                  <a:srgbClr val="7030A0"/>
                </a:solidFill>
              </a:rPr>
              <a:t>)</a:t>
            </a:r>
          </a:p>
        </p:txBody>
      </p:sp>
      <p:sp>
        <p:nvSpPr>
          <p:cNvPr id="14" name="TextBox 13">
            <a:extLst>
              <a:ext uri="{FF2B5EF4-FFF2-40B4-BE49-F238E27FC236}">
                <a16:creationId xmlns:a16="http://schemas.microsoft.com/office/drawing/2014/main" id="{BB67A715-D044-C706-19BC-1C677734B4E4}"/>
              </a:ext>
            </a:extLst>
          </p:cNvPr>
          <p:cNvSpPr txBox="1"/>
          <p:nvPr/>
        </p:nvSpPr>
        <p:spPr>
          <a:xfrm>
            <a:off x="6322722" y="2149738"/>
            <a:ext cx="5532763" cy="1815882"/>
          </a:xfrm>
          <a:prstGeom prst="rect">
            <a:avLst/>
          </a:prstGeom>
          <a:noFill/>
        </p:spPr>
        <p:txBody>
          <a:bodyPr wrap="square">
            <a:spAutoFit/>
          </a:bodyPr>
          <a:lstStyle/>
          <a:p>
            <a:r>
              <a:rPr lang="is-IS" sz="1600" dirty="0">
                <a:solidFill>
                  <a:schemeClr val="accent4">
                    <a:lumMod val="75000"/>
                  </a:schemeClr>
                </a:solidFill>
                <a:latin typeface="Calibri" panose="020F0502020204030204" pitchFamily="34" charset="0"/>
                <a:ea typeface="Calibri" panose="020F0502020204030204" pitchFamily="34" charset="0"/>
              </a:rPr>
              <a:t>“</a:t>
            </a:r>
            <a:r>
              <a:rPr lang="is-IS" sz="1600" b="1" i="1" dirty="0">
                <a:solidFill>
                  <a:schemeClr val="accent4">
                    <a:lumMod val="75000"/>
                  </a:schemeClr>
                </a:solidFill>
                <a:latin typeface="Calibri" panose="020F0502020204030204" pitchFamily="34" charset="0"/>
                <a:ea typeface="Calibri" panose="020F0502020204030204" pitchFamily="34" charset="0"/>
              </a:rPr>
              <a:t>Það er verið að demoniza</a:t>
            </a:r>
            <a:r>
              <a:rPr lang="is-IS" sz="1600" i="1" dirty="0">
                <a:solidFill>
                  <a:schemeClr val="accent4">
                    <a:lumMod val="75000"/>
                  </a:schemeClr>
                </a:solidFill>
                <a:latin typeface="Calibri" panose="020F0502020204030204" pitchFamily="34" charset="0"/>
                <a:ea typeface="Calibri" panose="020F0502020204030204" pitchFamily="34" charset="0"/>
              </a:rPr>
              <a:t>, eða það er verið að taka fyrir eitthvað eitt matvæli og segja að það sé með ákveðnu efni sem er þá bara eitrað eða er krabbameinsvaldandi eða eitthvað svoleiðis, </a:t>
            </a:r>
            <a:r>
              <a:rPr lang="is-IS" sz="1600" b="1" i="1" dirty="0">
                <a:solidFill>
                  <a:schemeClr val="accent4">
                    <a:lumMod val="75000"/>
                  </a:schemeClr>
                </a:solidFill>
                <a:latin typeface="Calibri" panose="020F0502020204030204" pitchFamily="34" charset="0"/>
                <a:ea typeface="Calibri" panose="020F0502020204030204" pitchFamily="34" charset="0"/>
              </a:rPr>
              <a:t>það hafa verið tekin fyrir mjög næringarrík matvæli </a:t>
            </a:r>
            <a:r>
              <a:rPr lang="is-IS" sz="1600" i="1" dirty="0">
                <a:solidFill>
                  <a:schemeClr val="accent4">
                    <a:lumMod val="75000"/>
                  </a:schemeClr>
                </a:solidFill>
                <a:latin typeface="Calibri" panose="020F0502020204030204" pitchFamily="34" charset="0"/>
                <a:ea typeface="Calibri" panose="020F0502020204030204" pitchFamily="34" charset="0"/>
              </a:rPr>
              <a:t>eins og haframjöl eða grænmetisolíur, grænmeti, ávextir og meira að segja búið að segja að vatn sé eitthvað sem við ættum ekki að vera að drekka mikið af</a:t>
            </a:r>
            <a:r>
              <a:rPr lang="is-IS" sz="1600" dirty="0">
                <a:solidFill>
                  <a:schemeClr val="accent4">
                    <a:lumMod val="75000"/>
                  </a:schemeClr>
                </a:solidFill>
                <a:latin typeface="Calibri" panose="020F0502020204030204" pitchFamily="34" charset="0"/>
                <a:ea typeface="Calibri" panose="020F0502020204030204" pitchFamily="34" charset="0"/>
              </a:rPr>
              <a:t>.” (næringarfræðingur)</a:t>
            </a:r>
            <a:endParaRPr lang="is-IS" sz="1600" dirty="0">
              <a:solidFill>
                <a:schemeClr val="accent4">
                  <a:lumMod val="75000"/>
                </a:schemeClr>
              </a:solidFill>
              <a:latin typeface="Arial" panose="020B0604020202020204" pitchFamily="34" charset="0"/>
              <a:ea typeface="Arial" panose="020B0604020202020204" pitchFamily="34" charset="0"/>
            </a:endParaRPr>
          </a:p>
        </p:txBody>
      </p:sp>
      <p:sp>
        <p:nvSpPr>
          <p:cNvPr id="20" name="TextBox 19">
            <a:extLst>
              <a:ext uri="{FF2B5EF4-FFF2-40B4-BE49-F238E27FC236}">
                <a16:creationId xmlns:a16="http://schemas.microsoft.com/office/drawing/2014/main" id="{CEB0E738-9344-97F7-A21D-293839DFAF3C}"/>
              </a:ext>
            </a:extLst>
          </p:cNvPr>
          <p:cNvSpPr txBox="1"/>
          <p:nvPr/>
        </p:nvSpPr>
        <p:spPr>
          <a:xfrm>
            <a:off x="3495562" y="5490325"/>
            <a:ext cx="8359924" cy="1134478"/>
          </a:xfrm>
          <a:prstGeom prst="rect">
            <a:avLst/>
          </a:prstGeom>
          <a:noFill/>
        </p:spPr>
        <p:txBody>
          <a:bodyPr wrap="square">
            <a:spAutoFit/>
          </a:bodyPr>
          <a:lstStyle/>
          <a:p>
            <a:pPr algn="just">
              <a:lnSpc>
                <a:spcPct val="107000"/>
              </a:lnSpc>
              <a:spcBef>
                <a:spcPts val="1400"/>
              </a:spcBef>
              <a:spcAft>
                <a:spcPts val="800"/>
              </a:spcAft>
            </a:pPr>
            <a:r>
              <a:rPr lang="is-IS" sz="1600" dirty="0">
                <a:solidFill>
                  <a:srgbClr val="00B050"/>
                </a:solidFill>
                <a:effectLst/>
                <a:latin typeface="Calibri" panose="020F0502020204030204" pitchFamily="34" charset="0"/>
                <a:ea typeface="Calibri" panose="020F0502020204030204" pitchFamily="34" charset="0"/>
              </a:rPr>
              <a:t>„</a:t>
            </a:r>
            <a:r>
              <a:rPr lang="is-IS" sz="1600" i="1" dirty="0">
                <a:solidFill>
                  <a:srgbClr val="00B050"/>
                </a:solidFill>
                <a:effectLst/>
                <a:latin typeface="Calibri" panose="020F0502020204030204" pitchFamily="34" charset="0"/>
                <a:ea typeface="Calibri" panose="020F0502020204030204" pitchFamily="34" charset="0"/>
              </a:rPr>
              <a:t>er að kenna á starfsbraut... hópurinn sem að </a:t>
            </a:r>
            <a:r>
              <a:rPr lang="is-IS" sz="1600" b="1" i="1" dirty="0">
                <a:solidFill>
                  <a:srgbClr val="00B050"/>
                </a:solidFill>
                <a:effectLst/>
                <a:latin typeface="Calibri" panose="020F0502020204030204" pitchFamily="34" charset="0"/>
                <a:ea typeface="Calibri" panose="020F0502020204030204" pitchFamily="34" charset="0"/>
              </a:rPr>
              <a:t>þarf að fá þessa fræðslu ýtt að þeim, þeir eru ekki líklegir til að sækja sér hana</a:t>
            </a:r>
            <a:r>
              <a:rPr lang="is-IS" sz="1600" i="1" dirty="0">
                <a:solidFill>
                  <a:srgbClr val="00B050"/>
                </a:solidFill>
                <a:effectLst/>
                <a:latin typeface="Calibri" panose="020F0502020204030204" pitchFamily="34" charset="0"/>
                <a:ea typeface="Calibri" panose="020F0502020204030204" pitchFamily="34" charset="0"/>
              </a:rPr>
              <a:t>.</a:t>
            </a:r>
            <a:r>
              <a:rPr lang="is-IS" sz="1600" dirty="0">
                <a:solidFill>
                  <a:srgbClr val="00B050"/>
                </a:solidFill>
                <a:effectLst/>
                <a:latin typeface="Calibri" panose="020F0502020204030204" pitchFamily="34" charset="0"/>
                <a:ea typeface="Calibri" panose="020F0502020204030204" pitchFamily="34" charset="0"/>
              </a:rPr>
              <a:t> </a:t>
            </a:r>
            <a:r>
              <a:rPr lang="is-IS" sz="1600" i="1" dirty="0">
                <a:solidFill>
                  <a:srgbClr val="00B050"/>
                </a:solidFill>
                <a:effectLst/>
                <a:latin typeface="Calibri" panose="020F0502020204030204" pitchFamily="34" charset="0"/>
                <a:ea typeface="Calibri" panose="020F0502020204030204" pitchFamily="34" charset="0"/>
              </a:rPr>
              <a:t>Það er </a:t>
            </a:r>
            <a:r>
              <a:rPr lang="is-IS" sz="1600" dirty="0">
                <a:solidFill>
                  <a:srgbClr val="00B050"/>
                </a:solidFill>
                <a:effectLst/>
                <a:latin typeface="Calibri" panose="020F0502020204030204" pitchFamily="34" charset="0"/>
                <a:ea typeface="Calibri" panose="020F0502020204030204" pitchFamily="34" charset="0"/>
              </a:rPr>
              <a:t>[kennd]</a:t>
            </a:r>
            <a:r>
              <a:rPr lang="is-IS" sz="1600" i="1" dirty="0">
                <a:solidFill>
                  <a:srgbClr val="00B050"/>
                </a:solidFill>
                <a:effectLst/>
                <a:latin typeface="Calibri" panose="020F0502020204030204" pitchFamily="34" charset="0"/>
                <a:ea typeface="Calibri" panose="020F0502020204030204" pitchFamily="34" charset="0"/>
              </a:rPr>
              <a:t> heimilisfræði í skólunum í kring og þar er verið að leggja áherslur á holl matvæli og hollari valmöguleika en ég er ekki hins vegar viss um að þau </a:t>
            </a:r>
            <a:r>
              <a:rPr lang="is-IS" sz="1600" b="1" i="1" dirty="0">
                <a:solidFill>
                  <a:srgbClr val="00B050"/>
                </a:solidFill>
                <a:effectLst/>
                <a:latin typeface="Calibri" panose="020F0502020204030204" pitchFamily="34" charset="0"/>
                <a:ea typeface="Calibri" panose="020F0502020204030204" pitchFamily="34" charset="0"/>
              </a:rPr>
              <a:t>nái þessari tengingu við svo það sem að er í búðinni</a:t>
            </a:r>
            <a:r>
              <a:rPr lang="is-IS" sz="1600" dirty="0">
                <a:solidFill>
                  <a:srgbClr val="00B050"/>
                </a:solidFill>
                <a:effectLst/>
                <a:latin typeface="Calibri" panose="020F0502020204030204" pitchFamily="34" charset="0"/>
                <a:ea typeface="Calibri" panose="020F0502020204030204" pitchFamily="34" charset="0"/>
              </a:rPr>
              <a:t>.“ (framhaldsskólakennari)</a:t>
            </a:r>
          </a:p>
        </p:txBody>
      </p:sp>
      <p:sp>
        <p:nvSpPr>
          <p:cNvPr id="4" name="TextBox 3">
            <a:extLst>
              <a:ext uri="{FF2B5EF4-FFF2-40B4-BE49-F238E27FC236}">
                <a16:creationId xmlns:a16="http://schemas.microsoft.com/office/drawing/2014/main" id="{291C478E-839E-7D58-29E0-E2F1B55059CE}"/>
              </a:ext>
            </a:extLst>
          </p:cNvPr>
          <p:cNvSpPr txBox="1"/>
          <p:nvPr/>
        </p:nvSpPr>
        <p:spPr>
          <a:xfrm>
            <a:off x="228433" y="5324208"/>
            <a:ext cx="3372723" cy="1077218"/>
          </a:xfrm>
          <a:prstGeom prst="rect">
            <a:avLst/>
          </a:prstGeom>
          <a:noFill/>
        </p:spPr>
        <p:txBody>
          <a:bodyPr wrap="square">
            <a:spAutoFit/>
          </a:bodyPr>
          <a:lstStyle/>
          <a:p>
            <a:r>
              <a:rPr lang="is-IS" sz="1600" dirty="0">
                <a:effectLst/>
                <a:latin typeface="Calibri" panose="020F0502020204030204" pitchFamily="34" charset="0"/>
                <a:ea typeface="Calibri" panose="020F0502020204030204" pitchFamily="34" charset="0"/>
                <a:cs typeface="Times New Roman" panose="02020603050405020304" pitchFamily="18" charset="0"/>
              </a:rPr>
              <a:t>[Það] „</a:t>
            </a:r>
            <a:r>
              <a:rPr lang="is-IS" sz="1600" b="1" i="1" dirty="0">
                <a:effectLst/>
                <a:latin typeface="Calibri" panose="020F0502020204030204" pitchFamily="34" charset="0"/>
                <a:ea typeface="Calibri" panose="020F0502020204030204" pitchFamily="34" charset="0"/>
                <a:cs typeface="Times New Roman" panose="02020603050405020304" pitchFamily="18" charset="0"/>
              </a:rPr>
              <a:t>vantar... grunninn til þess að geta notað gagnrýnu hugsunina sína </a:t>
            </a:r>
            <a:r>
              <a:rPr lang="is-IS" sz="1600" dirty="0">
                <a:effectLst/>
                <a:latin typeface="Calibri" panose="020F0502020204030204" pitchFamily="34" charset="0"/>
                <a:ea typeface="Calibri" panose="020F0502020204030204" pitchFamily="34" charset="0"/>
                <a:cs typeface="Times New Roman" panose="02020603050405020304" pitchFamily="18" charset="0"/>
              </a:rPr>
              <a:t>[til að meta]</a:t>
            </a:r>
            <a:r>
              <a:rPr lang="is-IS" sz="1600" i="1" dirty="0">
                <a:effectLst/>
                <a:latin typeface="Calibri" panose="020F0502020204030204" pitchFamily="34" charset="0"/>
                <a:ea typeface="Calibri" panose="020F0502020204030204" pitchFamily="34" charset="0"/>
                <a:cs typeface="Times New Roman" panose="02020603050405020304" pitchFamily="18" charset="0"/>
              </a:rPr>
              <a:t> hvort að þetta sé gott eða slæmt</a:t>
            </a:r>
            <a:r>
              <a:rPr lang="is-IS" sz="1600" dirty="0">
                <a:effectLst/>
                <a:latin typeface="Calibri" panose="020F0502020204030204" pitchFamily="34" charset="0"/>
                <a:ea typeface="Calibri" panose="020F0502020204030204" pitchFamily="34" charset="0"/>
                <a:cs typeface="Times New Roman" panose="02020603050405020304" pitchFamily="18" charset="0"/>
              </a:rPr>
              <a:t>“ (háskólakennari). </a:t>
            </a:r>
            <a:endParaRPr lang="en-GB" sz="1600" dirty="0"/>
          </a:p>
        </p:txBody>
      </p:sp>
      <p:sp>
        <p:nvSpPr>
          <p:cNvPr id="9" name="TextBox 8">
            <a:extLst>
              <a:ext uri="{FF2B5EF4-FFF2-40B4-BE49-F238E27FC236}">
                <a16:creationId xmlns:a16="http://schemas.microsoft.com/office/drawing/2014/main" id="{3D243A7B-017C-C213-5B2C-4B3300EADE58}"/>
              </a:ext>
            </a:extLst>
          </p:cNvPr>
          <p:cNvSpPr txBox="1"/>
          <p:nvPr/>
        </p:nvSpPr>
        <p:spPr>
          <a:xfrm>
            <a:off x="4839191" y="113669"/>
            <a:ext cx="6191954" cy="1077218"/>
          </a:xfrm>
          <a:prstGeom prst="rect">
            <a:avLst/>
          </a:prstGeom>
          <a:noFill/>
        </p:spPr>
        <p:txBody>
          <a:bodyPr wrap="square">
            <a:spAutoFit/>
          </a:bodyPr>
          <a:lstStyle/>
          <a:p>
            <a:r>
              <a:rPr lang="is-IS" sz="1600" kern="0" dirty="0">
                <a:solidFill>
                  <a:srgbClr val="C00000"/>
                </a:solidFill>
                <a:effectLst/>
                <a:latin typeface="Calibri" panose="020F0502020204030204" pitchFamily="34" charset="0"/>
                <a:ea typeface="Calibri" panose="020F0502020204030204" pitchFamily="34" charset="0"/>
              </a:rPr>
              <a:t>„</a:t>
            </a:r>
            <a:r>
              <a:rPr lang="is-IS" sz="1600" i="1" kern="0" dirty="0">
                <a:solidFill>
                  <a:srgbClr val="C00000"/>
                </a:solidFill>
                <a:effectLst/>
                <a:latin typeface="Calibri" panose="020F0502020204030204" pitchFamily="34" charset="0"/>
                <a:ea typeface="Calibri" panose="020F0502020204030204" pitchFamily="34" charset="0"/>
              </a:rPr>
              <a:t>mér finnst </a:t>
            </a:r>
            <a:r>
              <a:rPr lang="is-IS" sz="1600" b="1" i="1" kern="0" dirty="0">
                <a:solidFill>
                  <a:srgbClr val="C00000"/>
                </a:solidFill>
                <a:effectLst/>
                <a:latin typeface="Calibri" panose="020F0502020204030204" pitchFamily="34" charset="0"/>
                <a:ea typeface="Calibri" panose="020F0502020204030204" pitchFamily="34" charset="0"/>
              </a:rPr>
              <a:t>rofið einhvernvegin á milli nemanda, ungra krakka og fæðunnar. </a:t>
            </a:r>
            <a:r>
              <a:rPr lang="is-IS" sz="1600" i="1" kern="0" dirty="0">
                <a:solidFill>
                  <a:srgbClr val="C00000"/>
                </a:solidFill>
                <a:effectLst/>
                <a:latin typeface="Calibri" panose="020F0502020204030204" pitchFamily="34" charset="0"/>
                <a:ea typeface="Calibri" panose="020F0502020204030204" pitchFamily="34" charset="0"/>
              </a:rPr>
              <a:t>Þau vita varla hvaðan tómatarnir koma ... bara að þeir komi úr bónus og fiskurinn úr sjónum. Þau vita svo lítið um það hvaðan maturinn kemur og hvernig hann verður til</a:t>
            </a:r>
            <a:r>
              <a:rPr lang="is-IS" sz="1600" kern="0" dirty="0">
                <a:solidFill>
                  <a:srgbClr val="C00000"/>
                </a:solidFill>
                <a:effectLst/>
                <a:latin typeface="Calibri" panose="020F0502020204030204" pitchFamily="34" charset="0"/>
                <a:ea typeface="Calibri" panose="020F0502020204030204" pitchFamily="34" charset="0"/>
              </a:rPr>
              <a:t>...“ (grunnskólakennari)</a:t>
            </a:r>
            <a:endParaRPr lang="en-GB" sz="1600" dirty="0">
              <a:solidFill>
                <a:srgbClr val="C00000"/>
              </a:solidFill>
            </a:endParaRPr>
          </a:p>
        </p:txBody>
      </p:sp>
      <p:sp>
        <p:nvSpPr>
          <p:cNvPr id="13" name="TextBox 12">
            <a:extLst>
              <a:ext uri="{FF2B5EF4-FFF2-40B4-BE49-F238E27FC236}">
                <a16:creationId xmlns:a16="http://schemas.microsoft.com/office/drawing/2014/main" id="{29A517C3-4EDC-FD56-ED2D-E5F3CDB25336}"/>
              </a:ext>
            </a:extLst>
          </p:cNvPr>
          <p:cNvSpPr txBox="1"/>
          <p:nvPr/>
        </p:nvSpPr>
        <p:spPr>
          <a:xfrm>
            <a:off x="228434" y="3177065"/>
            <a:ext cx="4610758" cy="2062103"/>
          </a:xfrm>
          <a:prstGeom prst="rect">
            <a:avLst/>
          </a:prstGeom>
          <a:noFill/>
        </p:spPr>
        <p:txBody>
          <a:bodyPr wrap="square">
            <a:spAutoFit/>
          </a:bodyPr>
          <a:lstStyle/>
          <a:p>
            <a:r>
              <a:rPr lang="is-IS" sz="1600" kern="0" dirty="0">
                <a:solidFill>
                  <a:srgbClr val="92D050"/>
                </a:solidFill>
                <a:effectLst/>
                <a:latin typeface="Calibri" panose="020F0502020204030204" pitchFamily="34" charset="0"/>
                <a:ea typeface="Calibri" panose="020F0502020204030204" pitchFamily="34" charset="0"/>
              </a:rPr>
              <a:t>„</a:t>
            </a:r>
            <a:r>
              <a:rPr lang="is-IS" sz="1600" i="1" kern="0" dirty="0">
                <a:solidFill>
                  <a:srgbClr val="92D050"/>
                </a:solidFill>
                <a:effectLst/>
                <a:latin typeface="Calibri" panose="020F0502020204030204" pitchFamily="34" charset="0"/>
                <a:ea typeface="Calibri" panose="020F0502020204030204" pitchFamily="34" charset="0"/>
              </a:rPr>
              <a:t>allar þessar matarstefnur .... Fólk rökstyður þetta með einhverjum vísindarannsóknum sem það hefur fundið út til þess að rökstyðja sitt en eftir situr maður hérna og hefur ekki tíma til að finna allar þessar rannsóknir og </a:t>
            </a:r>
            <a:r>
              <a:rPr lang="is-IS" sz="1600" b="1" i="1" kern="0" dirty="0">
                <a:solidFill>
                  <a:srgbClr val="92D050"/>
                </a:solidFill>
                <a:effectLst/>
                <a:latin typeface="Calibri" panose="020F0502020204030204" pitchFamily="34" charset="0"/>
                <a:ea typeface="Calibri" panose="020F0502020204030204" pitchFamily="34" charset="0"/>
              </a:rPr>
              <a:t>maður veit ekki hverjum maður á að treysta</a:t>
            </a:r>
            <a:r>
              <a:rPr lang="is-IS" sz="1600" b="1" kern="0" dirty="0">
                <a:solidFill>
                  <a:srgbClr val="92D050"/>
                </a:solidFill>
                <a:effectLst/>
                <a:latin typeface="Calibri" panose="020F0502020204030204" pitchFamily="34" charset="0"/>
                <a:ea typeface="Calibri" panose="020F0502020204030204" pitchFamily="34" charset="0"/>
              </a:rPr>
              <a:t>...</a:t>
            </a:r>
            <a:r>
              <a:rPr lang="is-IS" sz="1600" b="1" i="1" kern="0" dirty="0">
                <a:solidFill>
                  <a:srgbClr val="92D050"/>
                </a:solidFill>
                <a:effectLst/>
                <a:latin typeface="Calibri" panose="020F0502020204030204" pitchFamily="34" charset="0"/>
                <a:ea typeface="Calibri" panose="020F0502020204030204" pitchFamily="34" charset="0"/>
              </a:rPr>
              <a:t>Upplýsingaróreiðan er óþægileg að við vitum ekki alveg hvað er á bakvið</a:t>
            </a:r>
            <a:r>
              <a:rPr lang="is-IS" sz="1600" i="1" kern="0" dirty="0">
                <a:solidFill>
                  <a:srgbClr val="92D050"/>
                </a:solidFill>
                <a:effectLst/>
                <a:latin typeface="Calibri" panose="020F0502020204030204" pitchFamily="34" charset="0"/>
                <a:ea typeface="Calibri" panose="020F0502020204030204" pitchFamily="34" charset="0"/>
              </a:rPr>
              <a:t>“ (grunnskólakennari)</a:t>
            </a:r>
            <a:r>
              <a:rPr lang="is-IS" sz="1600" kern="0" dirty="0">
                <a:solidFill>
                  <a:srgbClr val="92D050"/>
                </a:solidFill>
                <a:effectLst/>
                <a:latin typeface="Calibri" panose="020F0502020204030204" pitchFamily="34" charset="0"/>
                <a:ea typeface="Calibri" panose="020F0502020204030204" pitchFamily="34" charset="0"/>
              </a:rPr>
              <a:t> </a:t>
            </a:r>
            <a:endParaRPr lang="en-GB" sz="1600" dirty="0">
              <a:solidFill>
                <a:srgbClr val="92D050"/>
              </a:solidFill>
            </a:endParaRPr>
          </a:p>
        </p:txBody>
      </p:sp>
    </p:spTree>
    <p:extLst>
      <p:ext uri="{BB962C8B-B14F-4D97-AF65-F5344CB8AC3E}">
        <p14:creationId xmlns:p14="http://schemas.microsoft.com/office/powerpoint/2010/main" val="380898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71F4912D-F81E-D018-9615-F40CFADE41DF}"/>
              </a:ext>
            </a:extLst>
          </p:cNvPr>
          <p:cNvSpPr/>
          <p:nvPr/>
        </p:nvSpPr>
        <p:spPr>
          <a:xfrm>
            <a:off x="1445232" y="460056"/>
            <a:ext cx="3760343" cy="168310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2723FD91-6CFB-71D8-C916-8C3DF6832DF9}"/>
              </a:ext>
            </a:extLst>
          </p:cNvPr>
          <p:cNvSpPr/>
          <p:nvPr/>
        </p:nvSpPr>
        <p:spPr>
          <a:xfrm>
            <a:off x="6986426" y="460056"/>
            <a:ext cx="3760343" cy="173958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10">
            <a:extLst>
              <a:ext uri="{FF2B5EF4-FFF2-40B4-BE49-F238E27FC236}">
                <a16:creationId xmlns:a16="http://schemas.microsoft.com/office/drawing/2014/main" id="{7C3E9D0F-2489-7D58-A71E-C7083FE96222}"/>
              </a:ext>
            </a:extLst>
          </p:cNvPr>
          <p:cNvGraphicFramePr>
            <a:graphicFrameLocks noGrp="1"/>
          </p:cNvGraphicFramePr>
          <p:nvPr>
            <p:extLst>
              <p:ext uri="{D42A27DB-BD31-4B8C-83A1-F6EECF244321}">
                <p14:modId xmlns:p14="http://schemas.microsoft.com/office/powerpoint/2010/main" val="3524281402"/>
              </p:ext>
            </p:extLst>
          </p:nvPr>
        </p:nvGraphicFramePr>
        <p:xfrm>
          <a:off x="520557" y="1067246"/>
          <a:ext cx="11048144" cy="4923028"/>
        </p:xfrm>
        <a:graphic>
          <a:graphicData uri="http://schemas.openxmlformats.org/drawingml/2006/table">
            <a:tbl>
              <a:tblPr firstRow="1" bandRow="1">
                <a:tableStyleId>{2D5ABB26-0587-4C30-8999-92F81FD0307C}</a:tableStyleId>
              </a:tblPr>
              <a:tblGrid>
                <a:gridCol w="2762037">
                  <a:extLst>
                    <a:ext uri="{9D8B030D-6E8A-4147-A177-3AD203B41FA5}">
                      <a16:colId xmlns:a16="http://schemas.microsoft.com/office/drawing/2014/main" val="2089290578"/>
                    </a:ext>
                  </a:extLst>
                </a:gridCol>
                <a:gridCol w="2762037">
                  <a:extLst>
                    <a:ext uri="{9D8B030D-6E8A-4147-A177-3AD203B41FA5}">
                      <a16:colId xmlns:a16="http://schemas.microsoft.com/office/drawing/2014/main" val="2071677269"/>
                    </a:ext>
                  </a:extLst>
                </a:gridCol>
                <a:gridCol w="2789187">
                  <a:extLst>
                    <a:ext uri="{9D8B030D-6E8A-4147-A177-3AD203B41FA5}">
                      <a16:colId xmlns:a16="http://schemas.microsoft.com/office/drawing/2014/main" val="37894593"/>
                    </a:ext>
                  </a:extLst>
                </a:gridCol>
                <a:gridCol w="2734883">
                  <a:extLst>
                    <a:ext uri="{9D8B030D-6E8A-4147-A177-3AD203B41FA5}">
                      <a16:colId xmlns:a16="http://schemas.microsoft.com/office/drawing/2014/main" val="1953339464"/>
                    </a:ext>
                  </a:extLst>
                </a:gridCol>
              </a:tblGrid>
              <a:tr h="1117032">
                <a:tc gridSpan="2">
                  <a:txBody>
                    <a:bodyPr/>
                    <a:lstStyle/>
                    <a:p>
                      <a:pPr algn="ctr"/>
                      <a:endParaRPr lang="en-GB" sz="1600" b="1" dirty="0">
                        <a:solidFill>
                          <a:schemeClr val="accent1"/>
                        </a:solidFill>
                      </a:endParaRPr>
                    </a:p>
                    <a:p>
                      <a:pPr algn="ctr"/>
                      <a:r>
                        <a:rPr lang="en-GB" sz="1800" b="1" dirty="0" err="1">
                          <a:solidFill>
                            <a:schemeClr val="accent1"/>
                          </a:solidFill>
                        </a:rPr>
                        <a:t>Mikið</a:t>
                      </a:r>
                      <a:r>
                        <a:rPr lang="en-GB" sz="1800" b="1" dirty="0">
                          <a:solidFill>
                            <a:schemeClr val="accent1"/>
                          </a:solidFill>
                        </a:rPr>
                        <a:t> </a:t>
                      </a:r>
                      <a:r>
                        <a:rPr lang="en-GB" sz="1800" b="1" dirty="0" err="1">
                          <a:solidFill>
                            <a:schemeClr val="accent1"/>
                          </a:solidFill>
                        </a:rPr>
                        <a:t>magn</a:t>
                      </a:r>
                      <a:r>
                        <a:rPr lang="en-GB" sz="1800" b="1" dirty="0">
                          <a:solidFill>
                            <a:schemeClr val="accent1"/>
                          </a:solidFill>
                        </a:rPr>
                        <a:t> </a:t>
                      </a:r>
                      <a:r>
                        <a:rPr lang="en-GB" sz="1800" b="1" dirty="0" err="1">
                          <a:solidFill>
                            <a:schemeClr val="accent1"/>
                          </a:solidFill>
                        </a:rPr>
                        <a:t>óreiðukenndra</a:t>
                      </a:r>
                      <a:r>
                        <a:rPr lang="en-GB" sz="1800" b="1" dirty="0">
                          <a:solidFill>
                            <a:schemeClr val="accent1"/>
                          </a:solidFill>
                        </a:rPr>
                        <a:t> og </a:t>
                      </a:r>
                    </a:p>
                    <a:p>
                      <a:pPr algn="ctr"/>
                      <a:r>
                        <a:rPr lang="en-GB" sz="1800" b="1" dirty="0" err="1">
                          <a:solidFill>
                            <a:schemeClr val="accent1"/>
                          </a:solidFill>
                        </a:rPr>
                        <a:t>rangra</a:t>
                      </a:r>
                      <a:r>
                        <a:rPr lang="en-GB" sz="1800" b="1" dirty="0">
                          <a:solidFill>
                            <a:schemeClr val="accent1"/>
                          </a:solidFill>
                        </a:rPr>
                        <a:t> </a:t>
                      </a:r>
                      <a:r>
                        <a:rPr lang="en-GB" sz="1800" b="1" dirty="0" err="1">
                          <a:solidFill>
                            <a:schemeClr val="accent1"/>
                          </a:solidFill>
                        </a:rPr>
                        <a:t>upplýsinga</a:t>
                      </a:r>
                      <a:endParaRPr lang="en-GB" sz="1800" b="1" dirty="0">
                        <a:solidFill>
                          <a:schemeClr val="accent1"/>
                        </a:solidFill>
                      </a:endParaRPr>
                    </a:p>
                  </a:txBody>
                  <a:tcPr/>
                </a:tc>
                <a:tc hMerge="1">
                  <a:txBody>
                    <a:bodyPr/>
                    <a:lstStyle/>
                    <a:p>
                      <a:endParaRPr lang="en-GB" sz="16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chemeClr val="accen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err="1">
                          <a:solidFill>
                            <a:schemeClr val="accent1"/>
                          </a:solidFill>
                        </a:rPr>
                        <a:t>Skortur</a:t>
                      </a:r>
                      <a:r>
                        <a:rPr lang="en-GB" sz="1800" b="1" dirty="0">
                          <a:solidFill>
                            <a:schemeClr val="accent1"/>
                          </a:solidFill>
                        </a:rPr>
                        <a:t>  á </a:t>
                      </a:r>
                      <a:r>
                        <a:rPr lang="en-GB" sz="1800" b="1" dirty="0" err="1">
                          <a:solidFill>
                            <a:schemeClr val="accent1"/>
                          </a:solidFill>
                        </a:rPr>
                        <a:t>sýnileika</a:t>
                      </a:r>
                      <a:r>
                        <a:rPr lang="en-GB" sz="1800" b="1" dirty="0">
                          <a:solidFill>
                            <a:schemeClr val="accent1"/>
                          </a:solidFill>
                        </a:rPr>
                        <a:t> og </a:t>
                      </a:r>
                      <a:r>
                        <a:rPr lang="en-GB" sz="1800" b="1" dirty="0" err="1">
                          <a:solidFill>
                            <a:schemeClr val="accent1"/>
                          </a:solidFill>
                        </a:rPr>
                        <a:t>aðgengi</a:t>
                      </a:r>
                      <a:r>
                        <a:rPr lang="en-GB" sz="1800" b="1" dirty="0">
                          <a:solidFill>
                            <a:schemeClr val="accent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err="1">
                          <a:solidFill>
                            <a:schemeClr val="accent1"/>
                          </a:solidFill>
                        </a:rPr>
                        <a:t>að</a:t>
                      </a:r>
                      <a:r>
                        <a:rPr lang="en-GB" sz="1800" b="1" dirty="0">
                          <a:solidFill>
                            <a:schemeClr val="accent1"/>
                          </a:solidFill>
                        </a:rPr>
                        <a:t> </a:t>
                      </a:r>
                      <a:r>
                        <a:rPr lang="en-GB" sz="1800" b="1" dirty="0" err="1">
                          <a:solidFill>
                            <a:schemeClr val="accent1"/>
                          </a:solidFill>
                        </a:rPr>
                        <a:t>áreiðanlegum</a:t>
                      </a:r>
                      <a:r>
                        <a:rPr lang="en-GB" sz="1800" b="1" dirty="0">
                          <a:solidFill>
                            <a:schemeClr val="accent1"/>
                          </a:solidFill>
                        </a:rPr>
                        <a:t> </a:t>
                      </a:r>
                      <a:r>
                        <a:rPr lang="en-GB" sz="1800" b="1" dirty="0" err="1">
                          <a:solidFill>
                            <a:schemeClr val="accent1"/>
                          </a:solidFill>
                        </a:rPr>
                        <a:t>upplýsingum</a:t>
                      </a:r>
                      <a:endParaRPr lang="en-GB" sz="1800" b="1" dirty="0">
                        <a:solidFill>
                          <a:schemeClr val="accent1"/>
                        </a:solidFill>
                      </a:endParaRPr>
                    </a:p>
                  </a:txBody>
                  <a:tcPr/>
                </a:tc>
                <a:tc hMerge="1">
                  <a:txBody>
                    <a:bodyPr/>
                    <a:lstStyle/>
                    <a:p>
                      <a:endParaRPr lang="en-GB" sz="1600" dirty="0"/>
                    </a:p>
                  </a:txBody>
                  <a:tcPr/>
                </a:tc>
                <a:extLst>
                  <a:ext uri="{0D108BD9-81ED-4DB2-BD59-A6C34878D82A}">
                    <a16:rowId xmlns:a16="http://schemas.microsoft.com/office/drawing/2014/main" val="3292329863"/>
                  </a:ext>
                </a:extLst>
              </a:tr>
              <a:tr h="503354">
                <a:tc>
                  <a:txBody>
                    <a:bodyPr/>
                    <a:lstStyle/>
                    <a:p>
                      <a:endParaRPr lang="en-GB" sz="1600" dirty="0">
                        <a:solidFill>
                          <a:schemeClr val="accent1"/>
                        </a:solidFill>
                      </a:endParaRPr>
                    </a:p>
                  </a:txBody>
                  <a:tcPr/>
                </a:tc>
                <a:tc>
                  <a:txBody>
                    <a:bodyPr/>
                    <a:lstStyle/>
                    <a:p>
                      <a:endParaRPr lang="en-GB" sz="1600" dirty="0">
                        <a:solidFill>
                          <a:schemeClr val="accent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accent1"/>
                        </a:solidFill>
                      </a:endParaRPr>
                    </a:p>
                  </a:txBody>
                  <a:tcPr/>
                </a:tc>
                <a:tc>
                  <a:txBody>
                    <a:bodyPr/>
                    <a:lstStyle/>
                    <a:p>
                      <a:endParaRPr lang="en-GB" sz="1600" dirty="0">
                        <a:solidFill>
                          <a:schemeClr val="accent1"/>
                        </a:solidFill>
                      </a:endParaRPr>
                    </a:p>
                  </a:txBody>
                  <a:tcPr/>
                </a:tc>
                <a:extLst>
                  <a:ext uri="{0D108BD9-81ED-4DB2-BD59-A6C34878D82A}">
                    <a16:rowId xmlns:a16="http://schemas.microsoft.com/office/drawing/2014/main" val="1722245214"/>
                  </a:ext>
                </a:extLst>
              </a:tr>
              <a:tr h="1117032">
                <a:tc>
                  <a:txBody>
                    <a:bodyPr/>
                    <a:lstStyle/>
                    <a:p>
                      <a:pPr algn="ctr"/>
                      <a:endParaRPr lang="en-GB" sz="1600" dirty="0">
                        <a:solidFill>
                          <a:schemeClr val="accent1"/>
                        </a:solidFill>
                      </a:endParaRPr>
                    </a:p>
                    <a:p>
                      <a:pPr algn="ctr"/>
                      <a:endParaRPr lang="en-GB" sz="1600" dirty="0">
                        <a:solidFill>
                          <a:schemeClr val="accent1"/>
                        </a:solidFill>
                      </a:endParaRPr>
                    </a:p>
                    <a:p>
                      <a:pPr algn="ctr"/>
                      <a:r>
                        <a:rPr lang="en-GB" sz="1600" dirty="0" err="1">
                          <a:solidFill>
                            <a:schemeClr val="accent1"/>
                          </a:solidFill>
                        </a:rPr>
                        <a:t>Þekking</a:t>
                      </a:r>
                      <a:r>
                        <a:rPr lang="en-GB" sz="1600" dirty="0">
                          <a:solidFill>
                            <a:schemeClr val="accent1"/>
                          </a:solidFill>
                        </a:rPr>
                        <a:t> </a:t>
                      </a:r>
                      <a:r>
                        <a:rPr lang="en-GB" sz="1600" dirty="0" err="1">
                          <a:solidFill>
                            <a:schemeClr val="accent1"/>
                          </a:solidFill>
                        </a:rPr>
                        <a:t>neytenda</a:t>
                      </a:r>
                      <a:r>
                        <a:rPr lang="en-GB" sz="1600" dirty="0">
                          <a:solidFill>
                            <a:schemeClr val="accent1"/>
                          </a:solidFill>
                        </a:rPr>
                        <a:t> </a:t>
                      </a:r>
                      <a:r>
                        <a:rPr lang="en-GB" sz="1600" dirty="0" err="1">
                          <a:solidFill>
                            <a:schemeClr val="accent1"/>
                          </a:solidFill>
                        </a:rPr>
                        <a:t>yfirborðskennd</a:t>
                      </a:r>
                      <a:r>
                        <a:rPr lang="en-GB" sz="1600" dirty="0">
                          <a:solidFill>
                            <a:schemeClr val="accent1"/>
                          </a:solidFill>
                        </a:rPr>
                        <a:t> og </a:t>
                      </a:r>
                      <a:r>
                        <a:rPr lang="en-GB" sz="1600" dirty="0" err="1">
                          <a:solidFill>
                            <a:schemeClr val="accent1"/>
                          </a:solidFill>
                        </a:rPr>
                        <a:t>ábótavant</a:t>
                      </a:r>
                      <a:r>
                        <a:rPr lang="en-GB" sz="1600" dirty="0">
                          <a:solidFill>
                            <a:schemeClr val="accent1"/>
                          </a:solidFill>
                        </a:rPr>
                        <a:t> </a:t>
                      </a:r>
                    </a:p>
                  </a:txBody>
                  <a:tcPr/>
                </a:tc>
                <a:tc>
                  <a:txBody>
                    <a:bodyPr/>
                    <a:lstStyle/>
                    <a:p>
                      <a:pPr algn="ctr"/>
                      <a:endParaRPr lang="en-GB" sz="1600" dirty="0">
                        <a:solidFill>
                          <a:schemeClr val="accent1"/>
                        </a:solidFill>
                      </a:endParaRPr>
                    </a:p>
                    <a:p>
                      <a:pPr algn="ctr"/>
                      <a:endParaRPr lang="en-GB" sz="1600" dirty="0">
                        <a:solidFill>
                          <a:schemeClr val="accent1"/>
                        </a:solidFill>
                      </a:endParaRPr>
                    </a:p>
                    <a:p>
                      <a:pPr algn="ctr"/>
                      <a:r>
                        <a:rPr lang="en-GB" sz="1600" dirty="0" err="1">
                          <a:solidFill>
                            <a:schemeClr val="accent1"/>
                          </a:solidFill>
                        </a:rPr>
                        <a:t>Skortur</a:t>
                      </a:r>
                      <a:r>
                        <a:rPr lang="en-GB" sz="1600" dirty="0">
                          <a:solidFill>
                            <a:schemeClr val="accent1"/>
                          </a:solidFill>
                        </a:rPr>
                        <a:t> á </a:t>
                      </a:r>
                      <a:r>
                        <a:rPr lang="en-GB" sz="1600" dirty="0" err="1">
                          <a:solidFill>
                            <a:schemeClr val="accent1"/>
                          </a:solidFill>
                        </a:rPr>
                        <a:t>læsi</a:t>
                      </a:r>
                      <a:r>
                        <a:rPr lang="en-GB" sz="1600" dirty="0">
                          <a:solidFill>
                            <a:schemeClr val="accent1"/>
                          </a:solidFill>
                        </a:rPr>
                        <a:t> &amp; </a:t>
                      </a:r>
                      <a:r>
                        <a:rPr lang="en-GB" sz="1600" dirty="0" err="1">
                          <a:solidFill>
                            <a:schemeClr val="accent1"/>
                          </a:solidFill>
                        </a:rPr>
                        <a:t>tengingu</a:t>
                      </a:r>
                      <a:r>
                        <a:rPr lang="en-GB" sz="1600" dirty="0">
                          <a:solidFill>
                            <a:schemeClr val="accent1"/>
                          </a:solidFill>
                        </a:rPr>
                        <a:t> </a:t>
                      </a:r>
                      <a:r>
                        <a:rPr lang="en-GB" sz="1600" dirty="0" err="1">
                          <a:solidFill>
                            <a:schemeClr val="accent1"/>
                          </a:solidFill>
                        </a:rPr>
                        <a:t>meðal</a:t>
                      </a:r>
                      <a:r>
                        <a:rPr lang="en-GB" sz="1600" dirty="0">
                          <a:solidFill>
                            <a:schemeClr val="accent1"/>
                          </a:solidFill>
                        </a:rPr>
                        <a:t> </a:t>
                      </a:r>
                      <a:r>
                        <a:rPr lang="en-GB" sz="1600" dirty="0" err="1">
                          <a:solidFill>
                            <a:schemeClr val="accent1"/>
                          </a:solidFill>
                        </a:rPr>
                        <a:t>neytenda</a:t>
                      </a:r>
                      <a:endParaRPr lang="en-GB" sz="1600" dirty="0">
                        <a:solidFill>
                          <a:schemeClr val="accent1"/>
                        </a:solidFill>
                      </a:endParaRPr>
                    </a:p>
                  </a:txBody>
                  <a:tcPr/>
                </a:tc>
                <a:tc>
                  <a:txBody>
                    <a:bodyPr/>
                    <a:lstStyle/>
                    <a:p>
                      <a:pPr algn="ctr"/>
                      <a:endParaRPr lang="en-GB" sz="1600" dirty="0">
                        <a:solidFill>
                          <a:schemeClr val="accent1"/>
                        </a:solidFill>
                      </a:endParaRPr>
                    </a:p>
                    <a:p>
                      <a:pPr algn="ctr"/>
                      <a:endParaRPr lang="en-GB" sz="1600" dirty="0">
                        <a:solidFill>
                          <a:schemeClr val="accent1"/>
                        </a:solidFill>
                      </a:endParaRPr>
                    </a:p>
                    <a:p>
                      <a:pPr algn="ctr"/>
                      <a:r>
                        <a:rPr lang="en-GB" sz="1600" dirty="0" err="1">
                          <a:solidFill>
                            <a:schemeClr val="accent1"/>
                          </a:solidFill>
                        </a:rPr>
                        <a:t>Nemendur</a:t>
                      </a:r>
                      <a:r>
                        <a:rPr lang="en-GB" sz="1600" dirty="0">
                          <a:solidFill>
                            <a:schemeClr val="accent1"/>
                          </a:solidFill>
                        </a:rPr>
                        <a:t> </a:t>
                      </a:r>
                      <a:r>
                        <a:rPr lang="en-GB" sz="1600" dirty="0" err="1">
                          <a:solidFill>
                            <a:schemeClr val="accent1"/>
                          </a:solidFill>
                        </a:rPr>
                        <a:t>eiga</a:t>
                      </a:r>
                      <a:r>
                        <a:rPr lang="en-GB" sz="1600" dirty="0">
                          <a:solidFill>
                            <a:schemeClr val="accent1"/>
                          </a:solidFill>
                        </a:rPr>
                        <a:t> </a:t>
                      </a:r>
                      <a:r>
                        <a:rPr lang="en-GB" sz="1600" dirty="0" err="1">
                          <a:solidFill>
                            <a:schemeClr val="accent1"/>
                          </a:solidFill>
                        </a:rPr>
                        <a:t>erfitt</a:t>
                      </a:r>
                      <a:r>
                        <a:rPr lang="en-GB" sz="1600" dirty="0">
                          <a:solidFill>
                            <a:schemeClr val="accent1"/>
                          </a:solidFill>
                        </a:rPr>
                        <a:t> </a:t>
                      </a:r>
                      <a:r>
                        <a:rPr lang="en-GB" sz="1600" dirty="0" err="1">
                          <a:solidFill>
                            <a:schemeClr val="accent1"/>
                          </a:solidFill>
                        </a:rPr>
                        <a:t>með</a:t>
                      </a:r>
                      <a:r>
                        <a:rPr lang="en-GB" sz="1600" dirty="0">
                          <a:solidFill>
                            <a:schemeClr val="accent1"/>
                          </a:solidFill>
                        </a:rPr>
                        <a:t> </a:t>
                      </a:r>
                      <a:r>
                        <a:rPr lang="en-GB" sz="1600" dirty="0" err="1">
                          <a:solidFill>
                            <a:schemeClr val="accent1"/>
                          </a:solidFill>
                        </a:rPr>
                        <a:t>að</a:t>
                      </a:r>
                      <a:r>
                        <a:rPr lang="en-GB" sz="1600" dirty="0">
                          <a:solidFill>
                            <a:schemeClr val="accent1"/>
                          </a:solidFill>
                        </a:rPr>
                        <a:t> </a:t>
                      </a:r>
                      <a:r>
                        <a:rPr lang="en-GB" sz="1600" dirty="0" err="1">
                          <a:solidFill>
                            <a:schemeClr val="accent1"/>
                          </a:solidFill>
                        </a:rPr>
                        <a:t>greinina</a:t>
                      </a:r>
                      <a:r>
                        <a:rPr lang="en-GB" sz="1600" dirty="0">
                          <a:solidFill>
                            <a:schemeClr val="accent1"/>
                          </a:solidFill>
                        </a:rPr>
                        <a:t> </a:t>
                      </a:r>
                      <a:r>
                        <a:rPr lang="en-GB" sz="1600" dirty="0" err="1">
                          <a:solidFill>
                            <a:schemeClr val="accent1"/>
                          </a:solidFill>
                        </a:rPr>
                        <a:t>traustar</a:t>
                      </a:r>
                      <a:r>
                        <a:rPr lang="en-GB" sz="1600" dirty="0">
                          <a:solidFill>
                            <a:schemeClr val="accent1"/>
                          </a:solidFill>
                        </a:rPr>
                        <a:t> </a:t>
                      </a:r>
                      <a:r>
                        <a:rPr lang="en-GB" sz="1600" dirty="0" err="1">
                          <a:solidFill>
                            <a:schemeClr val="accent1"/>
                          </a:solidFill>
                        </a:rPr>
                        <a:t>upplýsingar</a:t>
                      </a:r>
                      <a:r>
                        <a:rPr lang="en-GB" sz="1600" dirty="0">
                          <a:solidFill>
                            <a:schemeClr val="accent1"/>
                          </a:solidFill>
                        </a:rPr>
                        <a:t> </a:t>
                      </a:r>
                    </a:p>
                  </a:txBody>
                  <a:tcPr/>
                </a:tc>
                <a:tc>
                  <a:txBody>
                    <a:bodyPr/>
                    <a:lstStyle/>
                    <a:p>
                      <a:pPr algn="ctr"/>
                      <a:endParaRPr lang="en-GB" sz="1600" dirty="0">
                        <a:solidFill>
                          <a:schemeClr val="accent1"/>
                        </a:solidFill>
                      </a:endParaRPr>
                    </a:p>
                    <a:p>
                      <a:pPr algn="ctr"/>
                      <a:endParaRPr lang="en-GB" sz="1600" dirty="0">
                        <a:solidFill>
                          <a:schemeClr val="accent1"/>
                        </a:solidFill>
                      </a:endParaRPr>
                    </a:p>
                    <a:p>
                      <a:pPr algn="ctr"/>
                      <a:r>
                        <a:rPr lang="en-GB" sz="1600" dirty="0" err="1">
                          <a:solidFill>
                            <a:schemeClr val="accent1"/>
                          </a:solidFill>
                        </a:rPr>
                        <a:t>Skortur</a:t>
                      </a:r>
                      <a:r>
                        <a:rPr lang="en-GB" sz="1600" dirty="0">
                          <a:solidFill>
                            <a:schemeClr val="accent1"/>
                          </a:solidFill>
                        </a:rPr>
                        <a:t> á </a:t>
                      </a:r>
                      <a:r>
                        <a:rPr lang="en-GB" sz="1600" dirty="0" err="1">
                          <a:solidFill>
                            <a:schemeClr val="accent1"/>
                          </a:solidFill>
                        </a:rPr>
                        <a:t>trausti</a:t>
                      </a:r>
                      <a:r>
                        <a:rPr lang="en-GB" sz="1600" dirty="0">
                          <a:solidFill>
                            <a:schemeClr val="accent1"/>
                          </a:solidFill>
                        </a:rPr>
                        <a:t> </a:t>
                      </a:r>
                      <a:r>
                        <a:rPr lang="en-GB" sz="1600" dirty="0" err="1">
                          <a:solidFill>
                            <a:schemeClr val="accent1"/>
                          </a:solidFill>
                        </a:rPr>
                        <a:t>til</a:t>
                      </a:r>
                      <a:r>
                        <a:rPr lang="en-GB" sz="1600" dirty="0">
                          <a:solidFill>
                            <a:schemeClr val="accent1"/>
                          </a:solidFill>
                        </a:rPr>
                        <a:t> </a:t>
                      </a:r>
                      <a:r>
                        <a:rPr lang="en-GB" sz="1600" dirty="0" err="1">
                          <a:solidFill>
                            <a:schemeClr val="accent1"/>
                          </a:solidFill>
                        </a:rPr>
                        <a:t>matarvælakerfisins</a:t>
                      </a:r>
                      <a:r>
                        <a:rPr lang="en-GB" sz="1600" dirty="0">
                          <a:solidFill>
                            <a:schemeClr val="accent1"/>
                          </a:solidFill>
                        </a:rPr>
                        <a:t> </a:t>
                      </a:r>
                    </a:p>
                  </a:txBody>
                  <a:tcPr/>
                </a:tc>
                <a:extLst>
                  <a:ext uri="{0D108BD9-81ED-4DB2-BD59-A6C34878D82A}">
                    <a16:rowId xmlns:a16="http://schemas.microsoft.com/office/drawing/2014/main" val="842235623"/>
                  </a:ext>
                </a:extLst>
              </a:tr>
              <a:tr h="737608">
                <a:tc>
                  <a:txBody>
                    <a:bodyPr/>
                    <a:lstStyle/>
                    <a:p>
                      <a:endParaRPr lang="en-GB" sz="1600" dirty="0">
                        <a:solidFill>
                          <a:schemeClr val="accent1"/>
                        </a:solidFill>
                      </a:endParaRPr>
                    </a:p>
                  </a:txBody>
                  <a:tcPr/>
                </a:tc>
                <a:tc>
                  <a:txBody>
                    <a:bodyPr/>
                    <a:lstStyle/>
                    <a:p>
                      <a:endParaRPr lang="en-GB" sz="1600" dirty="0">
                        <a:solidFill>
                          <a:schemeClr val="accent1"/>
                        </a:solidFill>
                      </a:endParaRPr>
                    </a:p>
                  </a:txBody>
                  <a:tcPr/>
                </a:tc>
                <a:tc>
                  <a:txBody>
                    <a:bodyPr/>
                    <a:lstStyle/>
                    <a:p>
                      <a:endParaRPr lang="en-GB" sz="1600" dirty="0">
                        <a:solidFill>
                          <a:schemeClr val="accent1"/>
                        </a:solidFill>
                      </a:endParaRPr>
                    </a:p>
                  </a:txBody>
                  <a:tcPr/>
                </a:tc>
                <a:tc>
                  <a:txBody>
                    <a:bodyPr/>
                    <a:lstStyle/>
                    <a:p>
                      <a:endParaRPr lang="en-GB" sz="1600" dirty="0">
                        <a:solidFill>
                          <a:schemeClr val="accent1"/>
                        </a:solidFill>
                      </a:endParaRPr>
                    </a:p>
                    <a:p>
                      <a:endParaRPr lang="en-GB" sz="1600" dirty="0">
                        <a:solidFill>
                          <a:schemeClr val="accent1"/>
                        </a:solidFill>
                      </a:endParaRPr>
                    </a:p>
                  </a:txBody>
                  <a:tcPr/>
                </a:tc>
                <a:extLst>
                  <a:ext uri="{0D108BD9-81ED-4DB2-BD59-A6C34878D82A}">
                    <a16:rowId xmlns:a16="http://schemas.microsoft.com/office/drawing/2014/main" val="2152779673"/>
                  </a:ext>
                </a:extLst>
              </a:tr>
              <a:tr h="1448002">
                <a:tc>
                  <a:txBody>
                    <a:bodyPr/>
                    <a:lstStyle/>
                    <a:p>
                      <a:pPr algn="ctr"/>
                      <a:r>
                        <a:rPr lang="en-GB" sz="1600" dirty="0" err="1">
                          <a:solidFill>
                            <a:schemeClr val="accent1"/>
                          </a:solidFill>
                        </a:rPr>
                        <a:t>Matvælaframleiðendur</a:t>
                      </a:r>
                      <a:r>
                        <a:rPr lang="en-GB" sz="1600" dirty="0">
                          <a:solidFill>
                            <a:schemeClr val="accent1"/>
                          </a:solidFill>
                        </a:rPr>
                        <a:t>: </a:t>
                      </a:r>
                      <a:r>
                        <a:rPr lang="en-GB" sz="1600" dirty="0" err="1">
                          <a:solidFill>
                            <a:schemeClr val="accent1"/>
                          </a:solidFill>
                        </a:rPr>
                        <a:t>hagsmunaárekstrar</a:t>
                      </a:r>
                      <a:r>
                        <a:rPr lang="en-GB" sz="1600" dirty="0">
                          <a:solidFill>
                            <a:schemeClr val="accent1"/>
                          </a:solidFill>
                        </a:rPr>
                        <a:t>, </a:t>
                      </a:r>
                      <a:r>
                        <a:rPr lang="en-GB" sz="1600" dirty="0" err="1">
                          <a:solidFill>
                            <a:schemeClr val="accent1"/>
                          </a:solidFill>
                        </a:rPr>
                        <a:t>tími</a:t>
                      </a:r>
                      <a:r>
                        <a:rPr lang="en-GB" sz="1600" dirty="0">
                          <a:solidFill>
                            <a:schemeClr val="accent1"/>
                          </a:solidFill>
                        </a:rPr>
                        <a:t>, </a:t>
                      </a:r>
                      <a:r>
                        <a:rPr lang="en-GB" sz="1600" dirty="0" err="1">
                          <a:solidFill>
                            <a:schemeClr val="accent1"/>
                          </a:solidFill>
                        </a:rPr>
                        <a:t>aðgengi</a:t>
                      </a:r>
                      <a:endParaRPr lang="en-GB" sz="1600" dirty="0">
                        <a:solidFill>
                          <a:schemeClr val="accent1"/>
                        </a:solidFill>
                      </a:endParaRPr>
                    </a:p>
                  </a:txBody>
                  <a:tcPr/>
                </a:tc>
                <a:tc>
                  <a:txBody>
                    <a:bodyPr/>
                    <a:lstStyle/>
                    <a:p>
                      <a:pPr algn="ctr"/>
                      <a:r>
                        <a:rPr lang="en-GB" sz="1600" dirty="0" err="1">
                          <a:solidFill>
                            <a:schemeClr val="accent1"/>
                          </a:solidFill>
                        </a:rPr>
                        <a:t>Kennarar</a:t>
                      </a:r>
                      <a:r>
                        <a:rPr lang="en-GB" sz="1600" dirty="0">
                          <a:solidFill>
                            <a:schemeClr val="accent1"/>
                          </a:solidFill>
                        </a:rPr>
                        <a:t>: </a:t>
                      </a:r>
                    </a:p>
                    <a:p>
                      <a:pPr algn="ctr"/>
                      <a:r>
                        <a:rPr lang="en-GB" sz="1600" dirty="0" err="1">
                          <a:solidFill>
                            <a:schemeClr val="accent1"/>
                          </a:solidFill>
                        </a:rPr>
                        <a:t>skortur</a:t>
                      </a:r>
                      <a:r>
                        <a:rPr lang="en-GB" sz="1600" dirty="0">
                          <a:solidFill>
                            <a:schemeClr val="accent1"/>
                          </a:solidFill>
                        </a:rPr>
                        <a:t> á </a:t>
                      </a:r>
                      <a:r>
                        <a:rPr lang="en-GB" sz="1600" dirty="0" err="1">
                          <a:solidFill>
                            <a:schemeClr val="accent1"/>
                          </a:solidFill>
                        </a:rPr>
                        <a:t>kennsluefni</a:t>
                      </a:r>
                      <a:endParaRPr lang="en-GB" sz="1600" dirty="0">
                        <a:solidFill>
                          <a:schemeClr val="accent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accent1"/>
                          </a:solidFill>
                        </a:rPr>
                        <a:t>Opinberir</a:t>
                      </a:r>
                      <a:r>
                        <a:rPr lang="en-GB" sz="1600" dirty="0">
                          <a:solidFill>
                            <a:schemeClr val="accent1"/>
                          </a:solidFill>
                        </a:rPr>
                        <a:t> </a:t>
                      </a:r>
                      <a:r>
                        <a:rPr lang="en-GB" sz="1600" dirty="0" err="1">
                          <a:solidFill>
                            <a:schemeClr val="accent1"/>
                          </a:solidFill>
                        </a:rPr>
                        <a:t>aðilar</a:t>
                      </a:r>
                      <a:r>
                        <a:rPr lang="en-GB" sz="1600" dirty="0">
                          <a:solidFill>
                            <a:schemeClr val="accent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accent1"/>
                          </a:solidFill>
                        </a:rPr>
                        <a:t>tími</a:t>
                      </a:r>
                      <a:r>
                        <a:rPr lang="en-GB" sz="1600" dirty="0">
                          <a:solidFill>
                            <a:schemeClr val="accent1"/>
                          </a:solidFill>
                        </a:rPr>
                        <a:t>, </a:t>
                      </a:r>
                      <a:r>
                        <a:rPr lang="en-GB" sz="1600" dirty="0" err="1">
                          <a:solidFill>
                            <a:schemeClr val="accent1"/>
                          </a:solidFill>
                        </a:rPr>
                        <a:t>takmörkuð</a:t>
                      </a:r>
                      <a:r>
                        <a:rPr lang="en-GB" sz="1600" dirty="0">
                          <a:solidFill>
                            <a:schemeClr val="accent1"/>
                          </a:solidFill>
                        </a:rPr>
                        <a:t> </a:t>
                      </a:r>
                      <a:r>
                        <a:rPr lang="en-GB" sz="1600" dirty="0" err="1">
                          <a:solidFill>
                            <a:schemeClr val="accent1"/>
                          </a:solidFill>
                        </a:rPr>
                        <a:t>úbreiðsla</a:t>
                      </a:r>
                      <a:r>
                        <a:rPr lang="en-GB" sz="1600" dirty="0">
                          <a:solidFill>
                            <a:schemeClr val="accent1"/>
                          </a:solidFill>
                        </a:rPr>
                        <a:t> </a:t>
                      </a:r>
                      <a:r>
                        <a:rPr lang="en-GB" sz="1600" dirty="0" err="1">
                          <a:solidFill>
                            <a:schemeClr val="accent1"/>
                          </a:solidFill>
                        </a:rPr>
                        <a:t>efnis</a:t>
                      </a:r>
                      <a:endParaRPr lang="en-GB" sz="1600" dirty="0">
                        <a:solidFill>
                          <a:schemeClr val="accent1"/>
                        </a:solidFill>
                      </a:endParaRPr>
                    </a:p>
                  </a:txBody>
                  <a:tcPr/>
                </a:tc>
                <a:tc>
                  <a:txBody>
                    <a:bodyPr/>
                    <a:lstStyle/>
                    <a:p>
                      <a:pPr algn="ctr"/>
                      <a:r>
                        <a:rPr lang="en-GB" sz="1600" dirty="0" err="1">
                          <a:solidFill>
                            <a:schemeClr val="accent1"/>
                          </a:solidFill>
                        </a:rPr>
                        <a:t>Vísindafólk</a:t>
                      </a:r>
                      <a:r>
                        <a:rPr lang="en-GB" sz="1600" dirty="0">
                          <a:solidFill>
                            <a:schemeClr val="accent1"/>
                          </a:solidFill>
                        </a:rPr>
                        <a:t> / </a:t>
                      </a:r>
                      <a:r>
                        <a:rPr lang="en-GB" sz="1600" dirty="0" err="1">
                          <a:solidFill>
                            <a:schemeClr val="accent1"/>
                          </a:solidFill>
                        </a:rPr>
                        <a:t>sérfræðingar</a:t>
                      </a:r>
                      <a:r>
                        <a:rPr lang="en-GB" sz="1600" dirty="0">
                          <a:solidFill>
                            <a:schemeClr val="accent1"/>
                          </a:solidFill>
                        </a:rPr>
                        <a:t>:</a:t>
                      </a:r>
                    </a:p>
                    <a:p>
                      <a:pPr algn="ctr"/>
                      <a:r>
                        <a:rPr lang="en-GB" sz="1600" dirty="0" err="1">
                          <a:solidFill>
                            <a:schemeClr val="accent1"/>
                          </a:solidFill>
                        </a:rPr>
                        <a:t>misgóð</a:t>
                      </a:r>
                      <a:r>
                        <a:rPr lang="en-GB" sz="1600" dirty="0">
                          <a:solidFill>
                            <a:schemeClr val="accent1"/>
                          </a:solidFill>
                        </a:rPr>
                        <a:t> </a:t>
                      </a:r>
                      <a:r>
                        <a:rPr lang="en-GB" sz="1600" dirty="0" err="1">
                          <a:solidFill>
                            <a:schemeClr val="accent1"/>
                          </a:solidFill>
                        </a:rPr>
                        <a:t>færni</a:t>
                      </a:r>
                      <a:r>
                        <a:rPr lang="en-GB" sz="1600" dirty="0">
                          <a:solidFill>
                            <a:schemeClr val="accent1"/>
                          </a:solidFill>
                        </a:rPr>
                        <a:t> í </a:t>
                      </a:r>
                      <a:r>
                        <a:rPr lang="en-GB" sz="1600" dirty="0" err="1">
                          <a:solidFill>
                            <a:schemeClr val="accent1"/>
                          </a:solidFill>
                        </a:rPr>
                        <a:t>miðlun</a:t>
                      </a:r>
                      <a:r>
                        <a:rPr lang="en-GB" sz="1600" dirty="0">
                          <a:solidFill>
                            <a:schemeClr val="accent1"/>
                          </a:solidFill>
                        </a:rPr>
                        <a:t>, </a:t>
                      </a:r>
                      <a:r>
                        <a:rPr lang="en-GB" sz="1600" dirty="0" err="1">
                          <a:solidFill>
                            <a:schemeClr val="accent1"/>
                          </a:solidFill>
                        </a:rPr>
                        <a:t>tími</a:t>
                      </a:r>
                      <a:endParaRPr lang="en-GB" sz="1600" dirty="0">
                        <a:solidFill>
                          <a:schemeClr val="accent1"/>
                        </a:solidFill>
                      </a:endParaRPr>
                    </a:p>
                  </a:txBody>
                  <a:tcPr/>
                </a:tc>
                <a:extLst>
                  <a:ext uri="{0D108BD9-81ED-4DB2-BD59-A6C34878D82A}">
                    <a16:rowId xmlns:a16="http://schemas.microsoft.com/office/drawing/2014/main" val="3107558325"/>
                  </a:ext>
                </a:extLst>
              </a:tr>
            </a:tbl>
          </a:graphicData>
        </a:graphic>
      </p:graphicFrame>
      <p:pic>
        <p:nvPicPr>
          <p:cNvPr id="12" name="Picture 11" descr="A black rectangle with white dots&#10;&#10;Description automatically generated">
            <a:extLst>
              <a:ext uri="{FF2B5EF4-FFF2-40B4-BE49-F238E27FC236}">
                <a16:creationId xmlns:a16="http://schemas.microsoft.com/office/drawing/2014/main" id="{DC9CFA58-1C0D-728A-3989-64844D76F037}"/>
              </a:ext>
            </a:extLst>
          </p:cNvPr>
          <p:cNvPicPr>
            <a:picLocks noChangeAspect="1"/>
          </p:cNvPicPr>
          <p:nvPr/>
        </p:nvPicPr>
        <p:blipFill>
          <a:blip r:embed="rId3"/>
          <a:stretch>
            <a:fillRect/>
          </a:stretch>
        </p:blipFill>
        <p:spPr>
          <a:xfrm>
            <a:off x="1842081" y="2472597"/>
            <a:ext cx="627578" cy="627578"/>
          </a:xfrm>
          <a:prstGeom prst="rect">
            <a:avLst/>
          </a:prstGeom>
        </p:spPr>
      </p:pic>
      <p:pic>
        <p:nvPicPr>
          <p:cNvPr id="1026" name="Picture 2" descr="Page Wrong Cancel Paper Edit - Wrong Information Icon Icon, HD Png ...">
            <a:extLst>
              <a:ext uri="{FF2B5EF4-FFF2-40B4-BE49-F238E27FC236}">
                <a16:creationId xmlns:a16="http://schemas.microsoft.com/office/drawing/2014/main" id="{620E08E4-FC0B-966D-457B-B34CFEAC1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183" y="699928"/>
            <a:ext cx="501883" cy="618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sibility off icon svg png free download">
            <a:extLst>
              <a:ext uri="{FF2B5EF4-FFF2-40B4-BE49-F238E27FC236}">
                <a16:creationId xmlns:a16="http://schemas.microsoft.com/office/drawing/2014/main" id="{E065D69D-6F73-109B-68CD-0A58C79742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6448" y="819982"/>
            <a:ext cx="501883" cy="5018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7AA2185-B27C-4EEB-1DB0-D0313DC2C95C}"/>
              </a:ext>
            </a:extLst>
          </p:cNvPr>
          <p:cNvPicPr>
            <a:picLocks noChangeAspect="1"/>
          </p:cNvPicPr>
          <p:nvPr/>
        </p:nvPicPr>
        <p:blipFill>
          <a:blip r:embed="rId6"/>
          <a:stretch>
            <a:fillRect/>
          </a:stretch>
        </p:blipFill>
        <p:spPr>
          <a:xfrm>
            <a:off x="7230540" y="2563151"/>
            <a:ext cx="484790" cy="449623"/>
          </a:xfrm>
          <a:prstGeom prst="rect">
            <a:avLst/>
          </a:prstGeom>
        </p:spPr>
      </p:pic>
      <p:pic>
        <p:nvPicPr>
          <p:cNvPr id="18" name="Picture 17">
            <a:extLst>
              <a:ext uri="{FF2B5EF4-FFF2-40B4-BE49-F238E27FC236}">
                <a16:creationId xmlns:a16="http://schemas.microsoft.com/office/drawing/2014/main" id="{B7022EAE-5C0D-7287-0BFE-915F198E86E8}"/>
              </a:ext>
            </a:extLst>
          </p:cNvPr>
          <p:cNvPicPr>
            <a:picLocks noChangeAspect="1"/>
          </p:cNvPicPr>
          <p:nvPr/>
        </p:nvPicPr>
        <p:blipFill>
          <a:blip r:embed="rId7"/>
          <a:stretch>
            <a:fillRect/>
          </a:stretch>
        </p:blipFill>
        <p:spPr>
          <a:xfrm>
            <a:off x="4450810" y="2556623"/>
            <a:ext cx="484790" cy="543552"/>
          </a:xfrm>
          <a:prstGeom prst="rect">
            <a:avLst/>
          </a:prstGeom>
        </p:spPr>
      </p:pic>
      <p:pic>
        <p:nvPicPr>
          <p:cNvPr id="22" name="Picture 21">
            <a:extLst>
              <a:ext uri="{FF2B5EF4-FFF2-40B4-BE49-F238E27FC236}">
                <a16:creationId xmlns:a16="http://schemas.microsoft.com/office/drawing/2014/main" id="{F22C478F-CF7F-0D03-A016-7CD11B92EDF4}"/>
              </a:ext>
            </a:extLst>
          </p:cNvPr>
          <p:cNvPicPr>
            <a:picLocks noChangeAspect="1"/>
          </p:cNvPicPr>
          <p:nvPr/>
        </p:nvPicPr>
        <p:blipFill>
          <a:blip r:embed="rId8"/>
          <a:stretch>
            <a:fillRect/>
          </a:stretch>
        </p:blipFill>
        <p:spPr>
          <a:xfrm>
            <a:off x="4469318" y="4001228"/>
            <a:ext cx="627578" cy="582751"/>
          </a:xfrm>
          <a:prstGeom prst="rect">
            <a:avLst/>
          </a:prstGeom>
        </p:spPr>
      </p:pic>
      <p:pic>
        <p:nvPicPr>
          <p:cNvPr id="24" name="Picture 23">
            <a:extLst>
              <a:ext uri="{FF2B5EF4-FFF2-40B4-BE49-F238E27FC236}">
                <a16:creationId xmlns:a16="http://schemas.microsoft.com/office/drawing/2014/main" id="{7579CC73-2494-5F81-BD4A-7618FD39C9F9}"/>
              </a:ext>
            </a:extLst>
          </p:cNvPr>
          <p:cNvPicPr>
            <a:picLocks noChangeAspect="1"/>
          </p:cNvPicPr>
          <p:nvPr/>
        </p:nvPicPr>
        <p:blipFill>
          <a:blip r:embed="rId9"/>
          <a:stretch>
            <a:fillRect/>
          </a:stretch>
        </p:blipFill>
        <p:spPr>
          <a:xfrm>
            <a:off x="9903586" y="3866385"/>
            <a:ext cx="627578" cy="596637"/>
          </a:xfrm>
          <a:prstGeom prst="rect">
            <a:avLst/>
          </a:prstGeom>
        </p:spPr>
      </p:pic>
      <p:pic>
        <p:nvPicPr>
          <p:cNvPr id="26" name="Picture 25">
            <a:extLst>
              <a:ext uri="{FF2B5EF4-FFF2-40B4-BE49-F238E27FC236}">
                <a16:creationId xmlns:a16="http://schemas.microsoft.com/office/drawing/2014/main" id="{B0582FC8-58A2-84E3-CC05-57269F61C2BA}"/>
              </a:ext>
            </a:extLst>
          </p:cNvPr>
          <p:cNvPicPr>
            <a:picLocks noChangeAspect="1"/>
          </p:cNvPicPr>
          <p:nvPr/>
        </p:nvPicPr>
        <p:blipFill>
          <a:blip r:embed="rId10"/>
          <a:stretch>
            <a:fillRect/>
          </a:stretch>
        </p:blipFill>
        <p:spPr>
          <a:xfrm>
            <a:off x="1770197" y="3986248"/>
            <a:ext cx="627578" cy="486373"/>
          </a:xfrm>
          <a:prstGeom prst="rect">
            <a:avLst/>
          </a:prstGeom>
        </p:spPr>
      </p:pic>
      <p:pic>
        <p:nvPicPr>
          <p:cNvPr id="28" name="Picture 27">
            <a:extLst>
              <a:ext uri="{FF2B5EF4-FFF2-40B4-BE49-F238E27FC236}">
                <a16:creationId xmlns:a16="http://schemas.microsoft.com/office/drawing/2014/main" id="{B18AC5DA-6BCC-4C1C-8223-860A72DCB14E}"/>
              </a:ext>
            </a:extLst>
          </p:cNvPr>
          <p:cNvPicPr>
            <a:picLocks noChangeAspect="1"/>
          </p:cNvPicPr>
          <p:nvPr/>
        </p:nvPicPr>
        <p:blipFill>
          <a:blip r:embed="rId11"/>
          <a:stretch>
            <a:fillRect/>
          </a:stretch>
        </p:blipFill>
        <p:spPr>
          <a:xfrm>
            <a:off x="7188304" y="4016634"/>
            <a:ext cx="786180" cy="511781"/>
          </a:xfrm>
          <a:prstGeom prst="rect">
            <a:avLst/>
          </a:prstGeom>
        </p:spPr>
      </p:pic>
      <p:pic>
        <p:nvPicPr>
          <p:cNvPr id="30" name="Picture 29">
            <a:extLst>
              <a:ext uri="{FF2B5EF4-FFF2-40B4-BE49-F238E27FC236}">
                <a16:creationId xmlns:a16="http://schemas.microsoft.com/office/drawing/2014/main" id="{0AAD95DE-B427-FEA0-D3CA-D86E9BB40139}"/>
              </a:ext>
            </a:extLst>
          </p:cNvPr>
          <p:cNvPicPr>
            <a:picLocks noChangeAspect="1"/>
          </p:cNvPicPr>
          <p:nvPr/>
        </p:nvPicPr>
        <p:blipFill>
          <a:blip r:embed="rId12"/>
          <a:stretch>
            <a:fillRect/>
          </a:stretch>
        </p:blipFill>
        <p:spPr>
          <a:xfrm>
            <a:off x="9967073" y="2574001"/>
            <a:ext cx="484790" cy="579561"/>
          </a:xfrm>
          <a:prstGeom prst="rect">
            <a:avLst/>
          </a:prstGeom>
        </p:spPr>
      </p:pic>
      <p:sp>
        <p:nvSpPr>
          <p:cNvPr id="34" name="TextBox 33">
            <a:extLst>
              <a:ext uri="{FF2B5EF4-FFF2-40B4-BE49-F238E27FC236}">
                <a16:creationId xmlns:a16="http://schemas.microsoft.com/office/drawing/2014/main" id="{504BAB6D-8074-72F0-7B22-66AC40FB9C9B}"/>
              </a:ext>
            </a:extLst>
          </p:cNvPr>
          <p:cNvSpPr txBox="1"/>
          <p:nvPr/>
        </p:nvSpPr>
        <p:spPr>
          <a:xfrm>
            <a:off x="2174286" y="5621363"/>
            <a:ext cx="7024789" cy="369332"/>
          </a:xfrm>
          <a:prstGeom prst="rect">
            <a:avLst/>
          </a:prstGeom>
          <a:noFill/>
        </p:spPr>
        <p:txBody>
          <a:bodyPr wrap="square">
            <a:spAutoFit/>
          </a:bodyPr>
          <a:lstStyle/>
          <a:p>
            <a:r>
              <a:rPr lang="is-IS" sz="1800" dirty="0">
                <a:solidFill>
                  <a:schemeClr val="accent1"/>
                </a:solidFill>
                <a:latin typeface="Figtree"/>
              </a:rPr>
              <a:t>misskilningur um matvælatengd málefni útbreiddur</a:t>
            </a:r>
            <a:endParaRPr lang="en-GB" dirty="0">
              <a:solidFill>
                <a:schemeClr val="accent1"/>
              </a:solidFill>
            </a:endParaRPr>
          </a:p>
        </p:txBody>
      </p:sp>
      <p:sp>
        <p:nvSpPr>
          <p:cNvPr id="36" name="Arrow: Right 35">
            <a:extLst>
              <a:ext uri="{FF2B5EF4-FFF2-40B4-BE49-F238E27FC236}">
                <a16:creationId xmlns:a16="http://schemas.microsoft.com/office/drawing/2014/main" id="{E284A7B6-CED7-1525-C8B6-3C65BA6EEBBF}"/>
              </a:ext>
            </a:extLst>
          </p:cNvPr>
          <p:cNvSpPr/>
          <p:nvPr/>
        </p:nvSpPr>
        <p:spPr>
          <a:xfrm>
            <a:off x="856803" y="5699120"/>
            <a:ext cx="1133233" cy="2175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9214361-5D9C-F412-519A-AE857BD84253}"/>
              </a:ext>
            </a:extLst>
          </p:cNvPr>
          <p:cNvSpPr txBox="1"/>
          <p:nvPr/>
        </p:nvSpPr>
        <p:spPr>
          <a:xfrm>
            <a:off x="5634332" y="6123718"/>
            <a:ext cx="7024789" cy="369332"/>
          </a:xfrm>
          <a:prstGeom prst="rect">
            <a:avLst/>
          </a:prstGeom>
          <a:noFill/>
        </p:spPr>
        <p:txBody>
          <a:bodyPr wrap="square">
            <a:spAutoFit/>
          </a:bodyPr>
          <a:lstStyle/>
          <a:p>
            <a:r>
              <a:rPr lang="is-IS" dirty="0">
                <a:solidFill>
                  <a:schemeClr val="accent1"/>
                </a:solidFill>
                <a:latin typeface="Figtree"/>
              </a:rPr>
              <a:t>b</a:t>
            </a:r>
            <a:r>
              <a:rPr lang="is-IS" sz="1800" dirty="0">
                <a:solidFill>
                  <a:schemeClr val="accent1"/>
                </a:solidFill>
                <a:latin typeface="Figtree"/>
              </a:rPr>
              <a:t>rýn þörf fyrir traust úrræði</a:t>
            </a:r>
            <a:endParaRPr lang="en-GB" dirty="0">
              <a:solidFill>
                <a:schemeClr val="accent1"/>
              </a:solidFill>
            </a:endParaRPr>
          </a:p>
        </p:txBody>
      </p:sp>
      <p:sp>
        <p:nvSpPr>
          <p:cNvPr id="3" name="Arrow: Right 2">
            <a:extLst>
              <a:ext uri="{FF2B5EF4-FFF2-40B4-BE49-F238E27FC236}">
                <a16:creationId xmlns:a16="http://schemas.microsoft.com/office/drawing/2014/main" id="{AEFD069D-000C-78B2-986C-C566276149B4}"/>
              </a:ext>
            </a:extLst>
          </p:cNvPr>
          <p:cNvSpPr/>
          <p:nvPr/>
        </p:nvSpPr>
        <p:spPr>
          <a:xfrm>
            <a:off x="4316849" y="6201475"/>
            <a:ext cx="1133233" cy="2175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877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8619F3-F76A-8B46-AD7F-EF20635AB73D}"/>
              </a:ext>
            </a:extLst>
          </p:cNvPr>
          <p:cNvSpPr>
            <a:spLocks noGrp="1"/>
          </p:cNvSpPr>
          <p:nvPr>
            <p:ph type="title"/>
          </p:nvPr>
        </p:nvSpPr>
        <p:spPr/>
        <p:txBody>
          <a:bodyPr/>
          <a:lstStyle/>
          <a:p>
            <a:r>
              <a:rPr lang="en-GB" dirty="0" err="1">
                <a:solidFill>
                  <a:srgbClr val="0070C0"/>
                </a:solidFill>
              </a:rPr>
              <a:t>Hvað</a:t>
            </a:r>
            <a:r>
              <a:rPr lang="en-GB" dirty="0">
                <a:solidFill>
                  <a:srgbClr val="0070C0"/>
                </a:solidFill>
              </a:rPr>
              <a:t> </a:t>
            </a:r>
            <a:r>
              <a:rPr lang="en-GB" dirty="0" err="1">
                <a:solidFill>
                  <a:srgbClr val="0070C0"/>
                </a:solidFill>
              </a:rPr>
              <a:t>skal</a:t>
            </a:r>
            <a:r>
              <a:rPr lang="en-GB" dirty="0">
                <a:solidFill>
                  <a:srgbClr val="0070C0"/>
                </a:solidFill>
              </a:rPr>
              <a:t> </a:t>
            </a:r>
            <a:r>
              <a:rPr lang="en-GB" dirty="0" err="1">
                <a:solidFill>
                  <a:srgbClr val="0070C0"/>
                </a:solidFill>
              </a:rPr>
              <a:t>gera</a:t>
            </a:r>
            <a:r>
              <a:rPr lang="en-GB" dirty="0">
                <a:solidFill>
                  <a:srgbClr val="0070C0"/>
                </a:solidFill>
              </a:rPr>
              <a:t>?</a:t>
            </a:r>
          </a:p>
        </p:txBody>
      </p:sp>
      <p:sp>
        <p:nvSpPr>
          <p:cNvPr id="4" name="Content Placeholder 2">
            <a:extLst>
              <a:ext uri="{FF2B5EF4-FFF2-40B4-BE49-F238E27FC236}">
                <a16:creationId xmlns:a16="http://schemas.microsoft.com/office/drawing/2014/main" id="{40676D18-2335-81D2-F2BB-3A56B81D8F7A}"/>
              </a:ext>
            </a:extLst>
          </p:cNvPr>
          <p:cNvSpPr>
            <a:spLocks noGrp="1"/>
          </p:cNvSpPr>
          <p:nvPr>
            <p:ph idx="1"/>
          </p:nvPr>
        </p:nvSpPr>
        <p:spPr>
          <a:xfrm>
            <a:off x="838200" y="1825625"/>
            <a:ext cx="5415844" cy="4755797"/>
          </a:xfrm>
        </p:spPr>
        <p:txBody>
          <a:bodyPr>
            <a:normAutofit/>
          </a:bodyPr>
          <a:lstStyle/>
          <a:p>
            <a:pPr marL="0" indent="0">
              <a:buNone/>
            </a:pPr>
            <a:r>
              <a:rPr lang="is-IS" sz="1800" i="1" dirty="0">
                <a:solidFill>
                  <a:srgbClr val="7030A0"/>
                </a:solidFill>
                <a:effectLst/>
                <a:latin typeface="Calibri" panose="020F0502020204030204" pitchFamily="34" charset="0"/>
                <a:ea typeface="Calibri" panose="020F0502020204030204" pitchFamily="34" charset="0"/>
              </a:rPr>
              <a:t>„ Markaðssamskipti byggjast á trausti og trúverðugleika. Ef hann er ekki til staðar gagnvart iðnaðinum í heild... þá er það okkar mikilvægasta verkefni að finna þann grundvöll til að byggja traustverða umræðu og byggja traust samband á milli iðnaðar og neytenda.... </a:t>
            </a:r>
          </a:p>
          <a:p>
            <a:pPr marL="0" indent="0">
              <a:buNone/>
            </a:pPr>
            <a:r>
              <a:rPr lang="is-IS" sz="1800" i="1" dirty="0">
                <a:solidFill>
                  <a:srgbClr val="7030A0"/>
                </a:solidFill>
                <a:effectLst/>
                <a:latin typeface="Calibri" panose="020F0502020204030204" pitchFamily="34" charset="0"/>
                <a:ea typeface="Calibri" panose="020F0502020204030204" pitchFamily="34" charset="0"/>
              </a:rPr>
              <a:t>Ef ég mætti setja eitt verkefni í gang sem ég held að myndi hjálpa fólki að finna traustvekjandi upplýsingar og staðfestar upplýsingar þá myndi það gagnast mest. Það er: </a:t>
            </a:r>
            <a:r>
              <a:rPr lang="is-IS" sz="2400" b="1" i="1" dirty="0">
                <a:solidFill>
                  <a:srgbClr val="7030A0"/>
                </a:solidFill>
                <a:effectLst/>
                <a:latin typeface="Calibri" panose="020F0502020204030204" pitchFamily="34" charset="0"/>
                <a:ea typeface="Calibri" panose="020F0502020204030204" pitchFamily="34" charset="0"/>
              </a:rPr>
              <a:t>matvisindavefurinn.is. </a:t>
            </a:r>
            <a:r>
              <a:rPr lang="is-IS" sz="1800" b="1" i="1" dirty="0">
                <a:solidFill>
                  <a:srgbClr val="7030A0"/>
                </a:solidFill>
                <a:effectLst/>
                <a:latin typeface="Calibri" panose="020F0502020204030204" pitchFamily="34" charset="0"/>
                <a:ea typeface="Calibri" panose="020F0502020204030204" pitchFamily="34" charset="0"/>
              </a:rPr>
              <a:t>Ég sé þetta fyrir mér eins og upplýsingavef eða gagnabanka </a:t>
            </a:r>
            <a:r>
              <a:rPr lang="is-IS" sz="1800" i="1" dirty="0">
                <a:solidFill>
                  <a:srgbClr val="7030A0"/>
                </a:solidFill>
                <a:effectLst/>
                <a:latin typeface="Calibri" panose="020F0502020204030204" pitchFamily="34" charset="0"/>
                <a:ea typeface="Calibri" panose="020F0502020204030204" pitchFamily="34" charset="0"/>
              </a:rPr>
              <a:t>þar sem alltaf er verið að afla meiri og meiri upplýsinga með hverju svarinu þar sem eingöngu væru sérfræðingar að svara...“ </a:t>
            </a:r>
            <a:r>
              <a:rPr lang="is-IS" sz="1800" dirty="0">
                <a:solidFill>
                  <a:srgbClr val="002060"/>
                </a:solidFill>
                <a:effectLst/>
                <a:latin typeface="Calibri" panose="020F0502020204030204" pitchFamily="34" charset="0"/>
                <a:ea typeface="Calibri" panose="020F0502020204030204" pitchFamily="34" charset="0"/>
              </a:rPr>
              <a:t>(fullltrúi matvælaiðnaðar)</a:t>
            </a:r>
          </a:p>
        </p:txBody>
      </p:sp>
      <p:sp>
        <p:nvSpPr>
          <p:cNvPr id="5" name="TextBox 4">
            <a:extLst>
              <a:ext uri="{FF2B5EF4-FFF2-40B4-BE49-F238E27FC236}">
                <a16:creationId xmlns:a16="http://schemas.microsoft.com/office/drawing/2014/main" id="{D41CBAB9-6848-CA8D-4598-9DE6E5E6B595}"/>
              </a:ext>
            </a:extLst>
          </p:cNvPr>
          <p:cNvSpPr txBox="1"/>
          <p:nvPr/>
        </p:nvSpPr>
        <p:spPr>
          <a:xfrm>
            <a:off x="6526919" y="3070579"/>
            <a:ext cx="5134503" cy="1857368"/>
          </a:xfrm>
          <a:prstGeom prst="rect">
            <a:avLst/>
          </a:prstGeom>
          <a:noFill/>
        </p:spPr>
        <p:txBody>
          <a:bodyPr wrap="square">
            <a:spAutoFit/>
          </a:bodyPr>
          <a:lstStyle/>
          <a:p>
            <a:pPr lvl="0">
              <a:lnSpc>
                <a:spcPct val="107000"/>
              </a:lnSpc>
              <a:spcBef>
                <a:spcPts val="1400"/>
              </a:spcBef>
              <a:spcAft>
                <a:spcPts val="800"/>
              </a:spcAft>
            </a:pPr>
            <a:r>
              <a:rPr lang="is-IS" sz="1800" i="1" dirty="0">
                <a:solidFill>
                  <a:srgbClr val="0070C0"/>
                </a:solidFill>
                <a:effectLst/>
                <a:latin typeface="Calibri" panose="020F0502020204030204" pitchFamily="34" charset="0"/>
                <a:ea typeface="Calibri" panose="020F0502020204030204" pitchFamily="34" charset="0"/>
              </a:rPr>
              <a:t>„ef að það væri svona matarvísindavefur að ef að þetta er svona vefur sem að maður getur svolítið treyst á það sem að kemur fram og það er ekki verið að fordæma eitt og dásama annað, heldur meira bara </a:t>
            </a:r>
            <a:r>
              <a:rPr lang="is-IS" sz="1800" b="1" i="1" dirty="0">
                <a:solidFill>
                  <a:srgbClr val="0070C0"/>
                </a:solidFill>
                <a:effectLst/>
                <a:latin typeface="Calibri" panose="020F0502020204030204" pitchFamily="34" charset="0"/>
                <a:ea typeface="Calibri" panose="020F0502020204030204" pitchFamily="34" charset="0"/>
              </a:rPr>
              <a:t>rök á bakvið </a:t>
            </a:r>
            <a:r>
              <a:rPr lang="is-IS" sz="1800" i="1" dirty="0">
                <a:solidFill>
                  <a:srgbClr val="0070C0"/>
                </a:solidFill>
                <a:effectLst/>
                <a:latin typeface="Calibri" panose="020F0502020204030204" pitchFamily="34" charset="0"/>
                <a:ea typeface="Calibri" panose="020F0502020204030204" pitchFamily="34" charset="0"/>
              </a:rPr>
              <a:t>hinar ýmsu svona stefnur, ég held að það gæti verið svolítið gott.</a:t>
            </a:r>
            <a:r>
              <a:rPr lang="is-IS" sz="1800" dirty="0">
                <a:solidFill>
                  <a:srgbClr val="0070C0"/>
                </a:solidFill>
                <a:effectLst/>
                <a:latin typeface="Calibri" panose="020F0502020204030204" pitchFamily="34" charset="0"/>
                <a:ea typeface="Calibri" panose="020F0502020204030204" pitchFamily="34" charset="0"/>
              </a:rPr>
              <a:t>“ </a:t>
            </a:r>
            <a:r>
              <a:rPr lang="is-IS" sz="1800" dirty="0">
                <a:solidFill>
                  <a:srgbClr val="333333"/>
                </a:solidFill>
                <a:effectLst/>
                <a:latin typeface="Calibri" panose="020F0502020204030204" pitchFamily="34" charset="0"/>
                <a:ea typeface="Calibri" panose="020F0502020204030204" pitchFamily="34" charset="0"/>
              </a:rPr>
              <a:t>(grunnskólakennari)</a:t>
            </a:r>
            <a:endParaRPr lang="is-IS" sz="18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7CDE3916-537E-6713-015A-FBF4F9AD11CE}"/>
              </a:ext>
            </a:extLst>
          </p:cNvPr>
          <p:cNvSpPr txBox="1"/>
          <p:nvPr/>
        </p:nvSpPr>
        <p:spPr>
          <a:xfrm>
            <a:off x="6403622" y="1322451"/>
            <a:ext cx="5134503" cy="1477328"/>
          </a:xfrm>
          <a:prstGeom prst="rect">
            <a:avLst/>
          </a:prstGeom>
          <a:noFill/>
        </p:spPr>
        <p:txBody>
          <a:bodyPr wrap="square">
            <a:spAutoFit/>
          </a:bodyPr>
          <a:lstStyle/>
          <a:p>
            <a:pPr marL="0" indent="0">
              <a:buNone/>
            </a:pPr>
            <a:r>
              <a:rPr kumimoji="0" lang="is-IS" sz="1400" i="1" u="none" strike="noStrike" kern="1200" cap="none" spc="0" normalizeH="0" baseline="0" noProof="0" dirty="0">
                <a:ln>
                  <a:noFill/>
                </a:ln>
                <a:solidFill>
                  <a:srgbClr val="FF7E00"/>
                </a:solidFill>
                <a:effectLst/>
                <a:uLnTx/>
                <a:uFillTx/>
                <a:latin typeface="Calibri" panose="020F0502020204030204"/>
                <a:ea typeface="+mn-ea"/>
                <a:cs typeface="+mn-cs"/>
              </a:rPr>
              <a:t> </a:t>
            </a:r>
            <a:r>
              <a:rPr kumimoji="0" lang="is-IS" sz="1800" i="1" u="none" strike="noStrike" kern="1200" cap="none" spc="0" normalizeH="0" baseline="0" noProof="0" dirty="0">
                <a:ln>
                  <a:noFill/>
                </a:ln>
                <a:solidFill>
                  <a:srgbClr val="FF7E00"/>
                </a:solidFill>
                <a:effectLst/>
                <a:uLnTx/>
                <a:uFillTx/>
                <a:latin typeface="Calibri" panose="020F0502020204030204"/>
                <a:ea typeface="+mn-ea"/>
                <a:cs typeface="+mn-cs"/>
              </a:rPr>
              <a:t>„[Það] væri frábært einmitt að hafa einhverja svona </a:t>
            </a:r>
            <a:r>
              <a:rPr kumimoji="0" lang="is-IS" sz="1800" b="1" i="1" u="none" strike="noStrike" kern="1200" cap="none" spc="0" normalizeH="0" baseline="0" noProof="0" dirty="0">
                <a:ln>
                  <a:noFill/>
                </a:ln>
                <a:solidFill>
                  <a:srgbClr val="FF7E00"/>
                </a:solidFill>
                <a:effectLst/>
                <a:uLnTx/>
                <a:uFillTx/>
                <a:latin typeface="Calibri" panose="020F0502020204030204"/>
                <a:ea typeface="+mn-ea"/>
                <a:cs typeface="+mn-cs"/>
              </a:rPr>
              <a:t>heimild sem maður gæti treyst </a:t>
            </a:r>
            <a:r>
              <a:rPr kumimoji="0" lang="is-IS" sz="1800" i="1" u="none" strike="noStrike" kern="1200" cap="none" spc="0" normalizeH="0" baseline="0" noProof="0" dirty="0">
                <a:ln>
                  <a:noFill/>
                </a:ln>
                <a:solidFill>
                  <a:srgbClr val="FF7E00"/>
                </a:solidFill>
                <a:effectLst/>
                <a:uLnTx/>
                <a:uFillTx/>
                <a:latin typeface="Calibri" panose="020F0502020204030204"/>
                <a:ea typeface="+mn-ea"/>
                <a:cs typeface="+mn-cs"/>
              </a:rPr>
              <a:t>og væri þá svona </a:t>
            </a:r>
            <a:r>
              <a:rPr kumimoji="0" lang="is-IS" sz="1800" b="1" i="1" u="none" strike="noStrike" kern="1200" cap="none" spc="0" normalizeH="0" baseline="0" noProof="0" dirty="0">
                <a:ln>
                  <a:noFill/>
                </a:ln>
                <a:solidFill>
                  <a:srgbClr val="FF7E00"/>
                </a:solidFill>
                <a:effectLst/>
                <a:uLnTx/>
                <a:uFillTx/>
                <a:latin typeface="Calibri" panose="020F0502020204030204"/>
                <a:ea typeface="+mn-ea"/>
                <a:cs typeface="+mn-cs"/>
              </a:rPr>
              <a:t>hlutlaus aðili </a:t>
            </a:r>
            <a:r>
              <a:rPr kumimoji="0" lang="is-IS" sz="1800" i="1" u="none" strike="noStrike" kern="1200" cap="none" spc="0" normalizeH="0" baseline="0" noProof="0" dirty="0">
                <a:ln>
                  <a:noFill/>
                </a:ln>
                <a:solidFill>
                  <a:srgbClr val="FF7E00"/>
                </a:solidFill>
                <a:effectLst/>
                <a:uLnTx/>
                <a:uFillTx/>
                <a:latin typeface="Calibri" panose="020F0502020204030204"/>
                <a:ea typeface="+mn-ea"/>
                <a:cs typeface="+mn-cs"/>
              </a:rPr>
              <a:t>og efnið væri einmitt frá fólki sem maður getur treyst sem vita hvað það er að tala um.“ </a:t>
            </a:r>
            <a:r>
              <a:rPr kumimoji="0" lang="is-I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(ungur neytandi) </a:t>
            </a:r>
            <a:endParaRPr kumimoji="0" lang="is-IS" sz="1400" b="1" i="1" u="none" strike="noStrike" kern="1200" cap="none" spc="0" normalizeH="0" baseline="0" noProof="0" dirty="0">
              <a:ln>
                <a:noFill/>
              </a:ln>
              <a:solidFill>
                <a:srgbClr val="FF7E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DB5DD8B-CBEF-8D20-470E-0A12EDF17E62}"/>
              </a:ext>
            </a:extLst>
          </p:cNvPr>
          <p:cNvSpPr txBox="1"/>
          <p:nvPr/>
        </p:nvSpPr>
        <p:spPr>
          <a:xfrm>
            <a:off x="2279128" y="5716391"/>
            <a:ext cx="9382293" cy="783193"/>
          </a:xfrm>
          <a:prstGeom prst="flowChartAlternateProcess">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buFont typeface="Wingdings" panose="05000000000000000000" pitchFamily="2" charset="2"/>
              <a:buChar char="Ø"/>
            </a:pPr>
            <a:r>
              <a:rPr lang="en-GB" sz="2000" b="1" dirty="0" err="1">
                <a:solidFill>
                  <a:srgbClr val="002060"/>
                </a:solidFill>
              </a:rPr>
              <a:t>Óháður</a:t>
            </a:r>
            <a:r>
              <a:rPr lang="en-GB" sz="2000" dirty="0">
                <a:solidFill>
                  <a:srgbClr val="002060"/>
                </a:solidFill>
              </a:rPr>
              <a:t> </a:t>
            </a:r>
            <a:r>
              <a:rPr lang="en-GB" sz="2000" dirty="0" err="1">
                <a:solidFill>
                  <a:srgbClr val="002060"/>
                </a:solidFill>
              </a:rPr>
              <a:t>upplýsingmiðill</a:t>
            </a:r>
            <a:endParaRPr lang="en-GB" sz="2000" dirty="0">
              <a:solidFill>
                <a:srgbClr val="002060"/>
              </a:solidFill>
            </a:endParaRPr>
          </a:p>
          <a:p>
            <a:pPr marL="342900" indent="-342900">
              <a:buFont typeface="Wingdings" panose="05000000000000000000" pitchFamily="2" charset="2"/>
              <a:buChar char="Ø"/>
            </a:pPr>
            <a:r>
              <a:rPr lang="en-GB" sz="2000" b="1" dirty="0" err="1">
                <a:solidFill>
                  <a:srgbClr val="002060"/>
                </a:solidFill>
              </a:rPr>
              <a:t>Notendavænn</a:t>
            </a:r>
            <a:r>
              <a:rPr lang="en-GB" sz="2000" dirty="0">
                <a:solidFill>
                  <a:srgbClr val="002060"/>
                </a:solidFill>
              </a:rPr>
              <a:t> </a:t>
            </a:r>
            <a:r>
              <a:rPr lang="en-GB" sz="2000" dirty="0" err="1">
                <a:solidFill>
                  <a:srgbClr val="002060"/>
                </a:solidFill>
              </a:rPr>
              <a:t>vettvangur</a:t>
            </a:r>
            <a:r>
              <a:rPr lang="en-GB" sz="2000" dirty="0">
                <a:solidFill>
                  <a:srgbClr val="002060"/>
                </a:solidFill>
              </a:rPr>
              <a:t> </a:t>
            </a:r>
            <a:r>
              <a:rPr lang="en-GB" sz="2000" dirty="0" err="1">
                <a:solidFill>
                  <a:srgbClr val="002060"/>
                </a:solidFill>
              </a:rPr>
              <a:t>sem</a:t>
            </a:r>
            <a:r>
              <a:rPr lang="en-GB" sz="2000" dirty="0">
                <a:solidFill>
                  <a:srgbClr val="002060"/>
                </a:solidFill>
              </a:rPr>
              <a:t> </a:t>
            </a:r>
            <a:r>
              <a:rPr lang="en-GB" sz="2000" b="1" dirty="0" err="1">
                <a:solidFill>
                  <a:srgbClr val="002060"/>
                </a:solidFill>
              </a:rPr>
              <a:t>eflir</a:t>
            </a:r>
            <a:r>
              <a:rPr lang="en-GB" sz="2000" b="1" dirty="0">
                <a:solidFill>
                  <a:srgbClr val="002060"/>
                </a:solidFill>
              </a:rPr>
              <a:t> </a:t>
            </a:r>
            <a:r>
              <a:rPr lang="en-GB" sz="2000" b="1" dirty="0" err="1">
                <a:solidFill>
                  <a:srgbClr val="002060"/>
                </a:solidFill>
              </a:rPr>
              <a:t>gagnrýna</a:t>
            </a:r>
            <a:r>
              <a:rPr lang="en-GB" sz="2000" b="1" dirty="0">
                <a:solidFill>
                  <a:srgbClr val="002060"/>
                </a:solidFill>
              </a:rPr>
              <a:t> </a:t>
            </a:r>
            <a:r>
              <a:rPr lang="en-GB" sz="2000" b="1" dirty="0" err="1">
                <a:solidFill>
                  <a:srgbClr val="002060"/>
                </a:solidFill>
              </a:rPr>
              <a:t>hugsun</a:t>
            </a:r>
            <a:r>
              <a:rPr lang="en-GB" sz="2000" b="1" dirty="0">
                <a:solidFill>
                  <a:srgbClr val="002060"/>
                </a:solidFill>
              </a:rPr>
              <a:t> </a:t>
            </a:r>
            <a:r>
              <a:rPr lang="en-GB" sz="2000" dirty="0">
                <a:solidFill>
                  <a:srgbClr val="002060"/>
                </a:solidFill>
              </a:rPr>
              <a:t>og </a:t>
            </a:r>
            <a:r>
              <a:rPr lang="en-GB" sz="2000" b="1" dirty="0" err="1">
                <a:solidFill>
                  <a:srgbClr val="002060"/>
                </a:solidFill>
              </a:rPr>
              <a:t>eykur</a:t>
            </a:r>
            <a:r>
              <a:rPr lang="en-GB" sz="2000" b="1" dirty="0">
                <a:solidFill>
                  <a:srgbClr val="002060"/>
                </a:solidFill>
              </a:rPr>
              <a:t> </a:t>
            </a:r>
            <a:r>
              <a:rPr lang="en-GB" sz="2000" b="1" dirty="0" err="1">
                <a:solidFill>
                  <a:srgbClr val="002060"/>
                </a:solidFill>
              </a:rPr>
              <a:t>matvælalæsi</a:t>
            </a:r>
            <a:endParaRPr lang="en-GB" sz="2000" b="1" dirty="0">
              <a:solidFill>
                <a:srgbClr val="002060"/>
              </a:solidFill>
            </a:endParaRPr>
          </a:p>
        </p:txBody>
      </p:sp>
      <p:sp>
        <p:nvSpPr>
          <p:cNvPr id="11" name="Arrow: Right 10">
            <a:extLst>
              <a:ext uri="{FF2B5EF4-FFF2-40B4-BE49-F238E27FC236}">
                <a16:creationId xmlns:a16="http://schemas.microsoft.com/office/drawing/2014/main" id="{1B19A2EB-7526-6B4A-4B76-9FCA5BF69587}"/>
              </a:ext>
            </a:extLst>
          </p:cNvPr>
          <p:cNvSpPr/>
          <p:nvPr/>
        </p:nvSpPr>
        <p:spPr>
          <a:xfrm>
            <a:off x="838200" y="5961580"/>
            <a:ext cx="1133233" cy="2175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94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2_Office Theme">
  <a:themeElements>
    <a:clrScheme name="Matís">
      <a:dk1>
        <a:srgbClr val="0138FD"/>
      </a:dk1>
      <a:lt1>
        <a:srgbClr val="FFFFFF"/>
      </a:lt1>
      <a:dk2>
        <a:srgbClr val="E6E6E6"/>
      </a:dk2>
      <a:lt2>
        <a:srgbClr val="F3F3F3"/>
      </a:lt2>
      <a:accent1>
        <a:srgbClr val="201B66"/>
      </a:accent1>
      <a:accent2>
        <a:srgbClr val="3CFFA0"/>
      </a:accent2>
      <a:accent3>
        <a:srgbClr val="F9617B"/>
      </a:accent3>
      <a:accent4>
        <a:srgbClr val="FFBE3C"/>
      </a:accent4>
      <a:accent5>
        <a:srgbClr val="ABD1FE"/>
      </a:accent5>
      <a:accent6>
        <a:srgbClr val="FF7E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6BEC32B0-0EE1-544F-8997-42205C419DE4}" vid="{7A34142C-6963-FA47-8A70-745F325DB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2127</TotalTime>
  <Words>1734</Words>
  <Application>Microsoft Office PowerPoint</Application>
  <PresentationFormat>Widescreen</PresentationFormat>
  <Paragraphs>103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Figtree</vt:lpstr>
      <vt:lpstr>Symbol</vt:lpstr>
      <vt:lpstr>Wingdings</vt:lpstr>
      <vt:lpstr>2_Office Theme</vt:lpstr>
      <vt:lpstr>PowerPoint Presentation</vt:lpstr>
      <vt:lpstr>Af hverju stafar upplýsingaóreiða?</vt:lpstr>
      <vt:lpstr>PowerPoint Presentation</vt:lpstr>
      <vt:lpstr>PowerPoint Presentation</vt:lpstr>
      <vt:lpstr>Hvaða áhrif hefur upplýsingaóreiða á fólk?</vt:lpstr>
      <vt:lpstr>PowerPoint Presentation</vt:lpstr>
      <vt:lpstr>Hver er þörfin?</vt:lpstr>
      <vt:lpstr>PowerPoint Presentation</vt:lpstr>
      <vt:lpstr>Hvað skal gera?</vt:lpstr>
      <vt:lpstr>Er matarvísindavefur hluti af lausninni?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Kristín Edda Gylfadóttir</dc:creator>
  <cp:lastModifiedBy>Þóra Valsdóttir</cp:lastModifiedBy>
  <cp:revision>14</cp:revision>
  <dcterms:created xsi:type="dcterms:W3CDTF">2022-11-03T14:36:55Z</dcterms:created>
  <dcterms:modified xsi:type="dcterms:W3CDTF">2025-05-11T21:36:37Z</dcterms:modified>
</cp:coreProperties>
</file>